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13">
  <p:sldMasterIdLst>
    <p:sldMasterId id="2147483648" r:id="rId1"/>
    <p:sldMasterId id="2147483650" r:id="rId2"/>
  </p:sldMasterIdLst>
  <p:notesMasterIdLst>
    <p:notesMasterId r:id="rId4"/>
  </p:notesMasterIdLst>
  <p:handoutMasterIdLst>
    <p:handoutMasterId r:id="rId5"/>
  </p:handoutMasterIdLst>
  <p:sldIdLst>
    <p:sldId id="256" r:id="rId3"/>
  </p:sldIdLst>
  <p:sldSz cx="32735838" cy="43891200"/>
  <p:notesSz cx="7104063" cy="10234613"/>
  <p:defaultTextStyle>
    <a:defPPr>
      <a:defRPr lang="en-US"/>
    </a:defPPr>
    <a:lvl1pPr marL="0" algn="l" defTabSz="4507230" rtl="0" eaLnBrk="1" latinLnBrk="0" hangingPunct="1">
      <a:defRPr sz="8900" kern="1200">
        <a:solidFill>
          <a:schemeClr val="tx1"/>
        </a:solidFill>
        <a:latin typeface="+mn-lt"/>
        <a:ea typeface="+mn-ea"/>
        <a:cs typeface="+mn-cs"/>
      </a:defRPr>
    </a:lvl1pPr>
    <a:lvl2pPr marL="2253615" algn="l" defTabSz="4507230" rtl="0" eaLnBrk="1" latinLnBrk="0" hangingPunct="1">
      <a:defRPr sz="8900" kern="1200">
        <a:solidFill>
          <a:schemeClr val="tx1"/>
        </a:solidFill>
        <a:latin typeface="+mn-lt"/>
        <a:ea typeface="+mn-ea"/>
        <a:cs typeface="+mn-cs"/>
      </a:defRPr>
    </a:lvl2pPr>
    <a:lvl3pPr marL="4507865" algn="l" defTabSz="4507230" rtl="0" eaLnBrk="1" latinLnBrk="0" hangingPunct="1">
      <a:defRPr sz="8900" kern="1200">
        <a:solidFill>
          <a:schemeClr val="tx1"/>
        </a:solidFill>
        <a:latin typeface="+mn-lt"/>
        <a:ea typeface="+mn-ea"/>
        <a:cs typeface="+mn-cs"/>
      </a:defRPr>
    </a:lvl3pPr>
    <a:lvl4pPr marL="6761480" algn="l" defTabSz="4507230" rtl="0" eaLnBrk="1" latinLnBrk="0" hangingPunct="1">
      <a:defRPr sz="8900" kern="1200">
        <a:solidFill>
          <a:schemeClr val="tx1"/>
        </a:solidFill>
        <a:latin typeface="+mn-lt"/>
        <a:ea typeface="+mn-ea"/>
        <a:cs typeface="+mn-cs"/>
      </a:defRPr>
    </a:lvl4pPr>
    <a:lvl5pPr marL="9015095" algn="l" defTabSz="4507230" rtl="0" eaLnBrk="1" latinLnBrk="0" hangingPunct="1">
      <a:defRPr sz="8900" kern="1200">
        <a:solidFill>
          <a:schemeClr val="tx1"/>
        </a:solidFill>
        <a:latin typeface="+mn-lt"/>
        <a:ea typeface="+mn-ea"/>
        <a:cs typeface="+mn-cs"/>
      </a:defRPr>
    </a:lvl5pPr>
    <a:lvl6pPr marL="11269345" algn="l" defTabSz="4507230" rtl="0" eaLnBrk="1" latinLnBrk="0" hangingPunct="1">
      <a:defRPr sz="8900" kern="1200">
        <a:solidFill>
          <a:schemeClr val="tx1"/>
        </a:solidFill>
        <a:latin typeface="+mn-lt"/>
        <a:ea typeface="+mn-ea"/>
        <a:cs typeface="+mn-cs"/>
      </a:defRPr>
    </a:lvl6pPr>
    <a:lvl7pPr marL="13522960" algn="l" defTabSz="4507230" rtl="0" eaLnBrk="1" latinLnBrk="0" hangingPunct="1">
      <a:defRPr sz="8900" kern="1200">
        <a:solidFill>
          <a:schemeClr val="tx1"/>
        </a:solidFill>
        <a:latin typeface="+mn-lt"/>
        <a:ea typeface="+mn-ea"/>
        <a:cs typeface="+mn-cs"/>
      </a:defRPr>
    </a:lvl7pPr>
    <a:lvl8pPr marL="15776575" algn="l" defTabSz="4507230" rtl="0" eaLnBrk="1" latinLnBrk="0" hangingPunct="1">
      <a:defRPr sz="8900" kern="1200">
        <a:solidFill>
          <a:schemeClr val="tx1"/>
        </a:solidFill>
        <a:latin typeface="+mn-lt"/>
        <a:ea typeface="+mn-ea"/>
        <a:cs typeface="+mn-cs"/>
      </a:defRPr>
    </a:lvl8pPr>
    <a:lvl9pPr marL="18030825" algn="l" defTabSz="4507230" rtl="0" eaLnBrk="1" latinLnBrk="0" hangingPunct="1">
      <a:defRPr sz="8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425">
          <p15:clr>
            <a:srgbClr val="A4A3A4"/>
          </p15:clr>
        </p15:guide>
        <p15:guide id="2" orient="horz" pos="384">
          <p15:clr>
            <a:srgbClr val="A4A3A4"/>
          </p15:clr>
        </p15:guide>
        <p15:guide id="3" orient="horz" pos="26880">
          <p15:clr>
            <a:srgbClr val="A4A3A4"/>
          </p15:clr>
        </p15:guide>
        <p15:guide id="4" orient="horz">
          <p15:clr>
            <a:srgbClr val="A4A3A4"/>
          </p15:clr>
        </p15:guide>
        <p15:guide id="5" pos="444">
          <p15:clr>
            <a:srgbClr val="A4A3A4"/>
          </p15:clr>
        </p15:guide>
        <p15:guide id="6" pos="20179">
          <p15:clr>
            <a:srgbClr val="A4A3A4"/>
          </p15:clr>
        </p15:guide>
      </p15:sldGuideLst>
    </p:ext>
    <p:ext uri="{2D200454-40CA-4A62-9FC3-DE9A4176ACB9}">
      <p15:notesGuideLst xmlns:p15="http://schemas.microsoft.com/office/powerpoint/2012/main">
        <p15:guide id="1" orient="horz" pos="3223">
          <p15:clr>
            <a:srgbClr val="A4A3A4"/>
          </p15:clr>
        </p15:guide>
        <p15:guide id="2" pos="2242">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5732" autoAdjust="0"/>
  </p:normalViewPr>
  <p:slideViewPr>
    <p:cSldViewPr snapToGrid="0" snapToObjects="1" showGuides="1">
      <p:cViewPr>
        <p:scale>
          <a:sx n="25" d="100"/>
          <a:sy n="25" d="100"/>
        </p:scale>
        <p:origin x="2244" y="24"/>
      </p:cViewPr>
      <p:guideLst>
        <p:guide orient="horz" pos="4425"/>
        <p:guide orient="horz" pos="384"/>
        <p:guide orient="horz" pos="26880"/>
        <p:guide orient="horz"/>
        <p:guide pos="444"/>
        <p:guide pos="2017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3223"/>
        <p:guide pos="224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1731"/>
          </a:xfrm>
          <a:prstGeom prst="rect">
            <a:avLst/>
          </a:prstGeom>
        </p:spPr>
        <p:txBody>
          <a:bodyPr vert="horz" lIns="99075" tIns="49538" rIns="99075" bIns="49538" rtlCol="0"/>
          <a:lstStyle>
            <a:lvl1pPr algn="l">
              <a:defRPr sz="1300"/>
            </a:lvl1pPr>
          </a:lstStyle>
          <a:p>
            <a:endParaRPr lang="en-US"/>
          </a:p>
        </p:txBody>
      </p:sp>
      <p:sp>
        <p:nvSpPr>
          <p:cNvPr id="3" name="Date Placeholder 2"/>
          <p:cNvSpPr>
            <a:spLocks noGrp="1"/>
          </p:cNvSpPr>
          <p:nvPr>
            <p:ph type="dt" sz="quarter" idx="1"/>
          </p:nvPr>
        </p:nvSpPr>
        <p:spPr>
          <a:xfrm>
            <a:off x="4023992" y="0"/>
            <a:ext cx="3078427" cy="511731"/>
          </a:xfrm>
          <a:prstGeom prst="rect">
            <a:avLst/>
          </a:prstGeom>
        </p:spPr>
        <p:txBody>
          <a:bodyPr vert="horz" lIns="99075" tIns="49538" rIns="99075" bIns="49538" rtlCol="0"/>
          <a:lstStyle>
            <a:lvl1pPr algn="r">
              <a:defRPr sz="1300"/>
            </a:lvl1pPr>
          </a:lstStyle>
          <a:p>
            <a:fld id="{0158C5BC-9A70-462C-B28D-9600239EAC64}" type="datetimeFigureOut">
              <a:rPr lang="en-US" smtClean="0"/>
              <a:t>5/17/2017</a:t>
            </a:fld>
            <a:endParaRPr lang="en-US"/>
          </a:p>
        </p:txBody>
      </p:sp>
      <p:sp>
        <p:nvSpPr>
          <p:cNvPr id="4" name="Footer Placeholder 3"/>
          <p:cNvSpPr>
            <a:spLocks noGrp="1"/>
          </p:cNvSpPr>
          <p:nvPr>
            <p:ph type="ftr" sz="quarter" idx="2"/>
          </p:nvPr>
        </p:nvSpPr>
        <p:spPr>
          <a:xfrm>
            <a:off x="0" y="9721106"/>
            <a:ext cx="3078427" cy="511731"/>
          </a:xfrm>
          <a:prstGeom prst="rect">
            <a:avLst/>
          </a:prstGeom>
        </p:spPr>
        <p:txBody>
          <a:bodyPr vert="horz" lIns="99075" tIns="49538" rIns="99075" bIns="49538" rtlCol="0" anchor="b"/>
          <a:lstStyle>
            <a:lvl1pPr algn="l">
              <a:defRPr sz="1300"/>
            </a:lvl1pPr>
          </a:lstStyle>
          <a:p>
            <a:endParaRPr lang="en-US"/>
          </a:p>
        </p:txBody>
      </p:sp>
      <p:sp>
        <p:nvSpPr>
          <p:cNvPr id="5" name="Slide Number Placeholder 4"/>
          <p:cNvSpPr>
            <a:spLocks noGrp="1"/>
          </p:cNvSpPr>
          <p:nvPr>
            <p:ph type="sldNum" sz="quarter" idx="3"/>
          </p:nvPr>
        </p:nvSpPr>
        <p:spPr>
          <a:xfrm>
            <a:off x="4023992" y="9721106"/>
            <a:ext cx="3078427" cy="511731"/>
          </a:xfrm>
          <a:prstGeom prst="rect">
            <a:avLst/>
          </a:prstGeom>
        </p:spPr>
        <p:txBody>
          <a:bodyPr vert="horz" lIns="99075" tIns="49538" rIns="99075" bIns="49538" rtlCol="0" anchor="b"/>
          <a:lstStyle>
            <a:lvl1pPr algn="r">
              <a:defRPr sz="1300"/>
            </a:lvl1pPr>
          </a:lstStyle>
          <a:p>
            <a:fld id="{79C131B7-05CA-4AEE-9267-6D0ED4DC84F3}" type="slidenum">
              <a:rPr lang="en-US" smtClean="0"/>
              <a:t>‹#›</a:t>
            </a:fld>
            <a:endParaRPr lang="en-US"/>
          </a:p>
        </p:txBody>
      </p:sp>
    </p:spTree>
    <p:extLst>
      <p:ext uri="{BB962C8B-B14F-4D97-AF65-F5344CB8AC3E}">
        <p14:creationId xmlns:p14="http://schemas.microsoft.com/office/powerpoint/2010/main" val="1914539795"/>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6.jpe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1731"/>
          </a:xfrm>
          <a:prstGeom prst="rect">
            <a:avLst/>
          </a:prstGeom>
        </p:spPr>
        <p:txBody>
          <a:bodyPr vert="horz" lIns="99075" tIns="49538" rIns="99075" bIns="49538" rtlCol="0"/>
          <a:lstStyle>
            <a:lvl1pPr algn="l">
              <a:defRPr sz="1300"/>
            </a:lvl1pPr>
          </a:lstStyle>
          <a:p>
            <a:endParaRPr lang="en-US" dirty="0"/>
          </a:p>
        </p:txBody>
      </p:sp>
      <p:sp>
        <p:nvSpPr>
          <p:cNvPr id="3" name="Date Placeholder 2"/>
          <p:cNvSpPr>
            <a:spLocks noGrp="1"/>
          </p:cNvSpPr>
          <p:nvPr>
            <p:ph type="dt" idx="1"/>
          </p:nvPr>
        </p:nvSpPr>
        <p:spPr>
          <a:xfrm>
            <a:off x="4023992" y="0"/>
            <a:ext cx="3078427" cy="511731"/>
          </a:xfrm>
          <a:prstGeom prst="rect">
            <a:avLst/>
          </a:prstGeom>
        </p:spPr>
        <p:txBody>
          <a:bodyPr vert="horz" lIns="99075" tIns="49538" rIns="99075" bIns="49538" rtlCol="0"/>
          <a:lstStyle>
            <a:lvl1pPr algn="r">
              <a:defRPr sz="1300"/>
            </a:lvl1pPr>
          </a:lstStyle>
          <a:p>
            <a:fld id="{E6CC2317-6751-4CD4-9995-8782DD78E936}" type="datetimeFigureOut">
              <a:rPr lang="en-US" smtClean="0"/>
              <a:t>5/17/2017</a:t>
            </a:fld>
            <a:endParaRPr lang="en-US" dirty="0"/>
          </a:p>
        </p:txBody>
      </p:sp>
      <p:sp>
        <p:nvSpPr>
          <p:cNvPr id="4" name="Slide Image Placeholder 3"/>
          <p:cNvSpPr>
            <a:spLocks noGrp="1" noRot="1" noChangeAspect="1"/>
          </p:cNvSpPr>
          <p:nvPr>
            <p:ph type="sldImg" idx="2"/>
          </p:nvPr>
        </p:nvSpPr>
        <p:spPr>
          <a:xfrm>
            <a:off x="2122488" y="768350"/>
            <a:ext cx="2859087" cy="3836988"/>
          </a:xfrm>
          <a:prstGeom prst="rect">
            <a:avLst/>
          </a:prstGeom>
          <a:noFill/>
          <a:ln w="12700">
            <a:solidFill>
              <a:prstClr val="black"/>
            </a:solidFill>
          </a:ln>
        </p:spPr>
        <p:txBody>
          <a:bodyPr vert="horz" lIns="99075" tIns="49538" rIns="99075" bIns="49538" rtlCol="0" anchor="ctr"/>
          <a:lstStyle/>
          <a:p>
            <a:endParaRPr lang="en-US" dirty="0"/>
          </a:p>
        </p:txBody>
      </p:sp>
      <p:sp>
        <p:nvSpPr>
          <p:cNvPr id="5" name="Notes Placeholder 4"/>
          <p:cNvSpPr>
            <a:spLocks noGrp="1"/>
          </p:cNvSpPr>
          <p:nvPr>
            <p:ph type="body" sz="quarter" idx="3"/>
          </p:nvPr>
        </p:nvSpPr>
        <p:spPr>
          <a:xfrm>
            <a:off x="710407" y="4861441"/>
            <a:ext cx="5683250" cy="4605576"/>
          </a:xfrm>
          <a:prstGeom prst="rect">
            <a:avLst/>
          </a:prstGeom>
        </p:spPr>
        <p:txBody>
          <a:bodyPr vert="horz" lIns="99075" tIns="49538" rIns="99075" bIns="49538"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721106"/>
            <a:ext cx="3078427" cy="511731"/>
          </a:xfrm>
          <a:prstGeom prst="rect">
            <a:avLst/>
          </a:prstGeom>
        </p:spPr>
        <p:txBody>
          <a:bodyPr vert="horz" lIns="99075" tIns="49538" rIns="99075" bIns="49538" rtlCol="0" anchor="b"/>
          <a:lstStyle>
            <a:lvl1pPr algn="l">
              <a:defRPr sz="1300"/>
            </a:lvl1pPr>
          </a:lstStyle>
          <a:p>
            <a:endParaRPr lang="en-US" dirty="0"/>
          </a:p>
        </p:txBody>
      </p:sp>
      <p:sp>
        <p:nvSpPr>
          <p:cNvPr id="7" name="Slide Number Placeholder 6"/>
          <p:cNvSpPr>
            <a:spLocks noGrp="1"/>
          </p:cNvSpPr>
          <p:nvPr>
            <p:ph type="sldNum" sz="quarter" idx="5"/>
          </p:nvPr>
        </p:nvSpPr>
        <p:spPr>
          <a:xfrm>
            <a:off x="4023992" y="9721106"/>
            <a:ext cx="3078427" cy="511731"/>
          </a:xfrm>
          <a:prstGeom prst="rect">
            <a:avLst/>
          </a:prstGeom>
        </p:spPr>
        <p:txBody>
          <a:bodyPr vert="horz" lIns="99075" tIns="49538" rIns="99075" bIns="49538" rtlCol="0" anchor="b"/>
          <a:lstStyle>
            <a:lvl1pPr algn="r">
              <a:defRPr sz="1300"/>
            </a:lvl1pPr>
          </a:lstStyle>
          <a:p>
            <a:fld id="{26A1A87D-CAF7-4BDC-A0D3-C0DBEDE81619}" type="slidenum">
              <a:rPr lang="en-US" smtClean="0"/>
              <a:t>‹#›</a:t>
            </a:fld>
            <a:endParaRPr lang="en-US" dirty="0"/>
          </a:p>
        </p:txBody>
      </p:sp>
    </p:spTree>
    <p:extLst>
      <p:ext uri="{BB962C8B-B14F-4D97-AF65-F5344CB8AC3E}">
        <p14:creationId xmlns:p14="http://schemas.microsoft.com/office/powerpoint/2010/main" val="1303038259"/>
      </p:ext>
    </p:extLst>
  </p:cSld>
  <p:clrMap bg1="lt1" tx1="dk1" bg2="lt2" tx2="dk2" accent1="accent1" accent2="accent2" accent3="accent3" accent4="accent4" accent5="accent5" accent6="accent6" hlink="hlink" folHlink="folHlink"/>
  <p:notesStyle>
    <a:lvl1pPr marL="0" algn="l" defTabSz="4507230" rtl="0" eaLnBrk="1" latinLnBrk="0" hangingPunct="1">
      <a:defRPr sz="6000" kern="1200">
        <a:solidFill>
          <a:schemeClr val="tx1"/>
        </a:solidFill>
        <a:latin typeface="+mn-lt"/>
        <a:ea typeface="+mn-ea"/>
        <a:cs typeface="+mn-cs"/>
      </a:defRPr>
    </a:lvl1pPr>
    <a:lvl2pPr marL="2253615" algn="l" defTabSz="4507230" rtl="0" eaLnBrk="1" latinLnBrk="0" hangingPunct="1">
      <a:defRPr sz="6000" kern="1200">
        <a:solidFill>
          <a:schemeClr val="tx1"/>
        </a:solidFill>
        <a:latin typeface="+mn-lt"/>
        <a:ea typeface="+mn-ea"/>
        <a:cs typeface="+mn-cs"/>
      </a:defRPr>
    </a:lvl2pPr>
    <a:lvl3pPr marL="4507865" algn="l" defTabSz="4507230" rtl="0" eaLnBrk="1" latinLnBrk="0" hangingPunct="1">
      <a:defRPr sz="6000" kern="1200">
        <a:solidFill>
          <a:schemeClr val="tx1"/>
        </a:solidFill>
        <a:latin typeface="+mn-lt"/>
        <a:ea typeface="+mn-ea"/>
        <a:cs typeface="+mn-cs"/>
      </a:defRPr>
    </a:lvl3pPr>
    <a:lvl4pPr marL="6761480" algn="l" defTabSz="4507230" rtl="0" eaLnBrk="1" latinLnBrk="0" hangingPunct="1">
      <a:defRPr sz="6000" kern="1200">
        <a:solidFill>
          <a:schemeClr val="tx1"/>
        </a:solidFill>
        <a:latin typeface="+mn-lt"/>
        <a:ea typeface="+mn-ea"/>
        <a:cs typeface="+mn-cs"/>
      </a:defRPr>
    </a:lvl4pPr>
    <a:lvl5pPr marL="9015095" algn="l" defTabSz="4507230" rtl="0" eaLnBrk="1" latinLnBrk="0" hangingPunct="1">
      <a:defRPr sz="6000" kern="1200">
        <a:solidFill>
          <a:schemeClr val="tx1"/>
        </a:solidFill>
        <a:latin typeface="+mn-lt"/>
        <a:ea typeface="+mn-ea"/>
        <a:cs typeface="+mn-cs"/>
      </a:defRPr>
    </a:lvl5pPr>
    <a:lvl6pPr marL="11269345" algn="l" defTabSz="4507230" rtl="0" eaLnBrk="1" latinLnBrk="0" hangingPunct="1">
      <a:defRPr sz="6000" kern="1200">
        <a:solidFill>
          <a:schemeClr val="tx1"/>
        </a:solidFill>
        <a:latin typeface="+mn-lt"/>
        <a:ea typeface="+mn-ea"/>
        <a:cs typeface="+mn-cs"/>
      </a:defRPr>
    </a:lvl6pPr>
    <a:lvl7pPr marL="13522960" algn="l" defTabSz="4507230" rtl="0" eaLnBrk="1" latinLnBrk="0" hangingPunct="1">
      <a:defRPr sz="6000" kern="1200">
        <a:solidFill>
          <a:schemeClr val="tx1"/>
        </a:solidFill>
        <a:latin typeface="+mn-lt"/>
        <a:ea typeface="+mn-ea"/>
        <a:cs typeface="+mn-cs"/>
      </a:defRPr>
    </a:lvl7pPr>
    <a:lvl8pPr marL="15776575" algn="l" defTabSz="4507230" rtl="0" eaLnBrk="1" latinLnBrk="0" hangingPunct="1">
      <a:defRPr sz="6000" kern="1200">
        <a:solidFill>
          <a:schemeClr val="tx1"/>
        </a:solidFill>
        <a:latin typeface="+mn-lt"/>
        <a:ea typeface="+mn-ea"/>
        <a:cs typeface="+mn-cs"/>
      </a:defRPr>
    </a:lvl8pPr>
    <a:lvl9pPr marL="18030825" algn="l" defTabSz="4507230" rtl="0" eaLnBrk="1" latinLnBrk="0" hangingPunct="1">
      <a:defRPr sz="6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A1A87D-CAF7-4BDC-A0D3-C0DBEDE81619}" type="slidenum">
              <a:rPr lang="en-US" smtClean="0"/>
              <a:t>1</a:t>
            </a:fld>
            <a:endParaRPr lang="en-US" dirty="0"/>
          </a:p>
        </p:txBody>
      </p:sp>
    </p:spTree>
    <p:extLst>
      <p:ext uri="{BB962C8B-B14F-4D97-AF65-F5344CB8AC3E}">
        <p14:creationId xmlns:p14="http://schemas.microsoft.com/office/powerpoint/2010/main" val="4104619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74382" y="7778684"/>
            <a:ext cx="15461320" cy="920409"/>
          </a:xfrm>
          <a:prstGeom prst="rect">
            <a:avLst/>
          </a:prstGeom>
        </p:spPr>
        <p:txBody>
          <a:bodyPr wrap="square" lIns="234774" tIns="234774" rIns="234774" bIns="234774">
            <a:spAutoFit/>
          </a:bodyPr>
          <a:lstStyle>
            <a:lvl1pPr marL="0" indent="0">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687921" y="7020986"/>
            <a:ext cx="1544911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edit) INTRODUCTION or ABSTRACT</a:t>
            </a:r>
            <a:endParaRPr lang="en-US" dirty="0"/>
          </a:p>
        </p:txBody>
      </p:sp>
      <p:sp>
        <p:nvSpPr>
          <p:cNvPr id="14" name="Picture Placeholder 13"/>
          <p:cNvSpPr>
            <a:spLocks noGrp="1"/>
          </p:cNvSpPr>
          <p:nvPr>
            <p:ph type="pic" sz="quarter" idx="15" hasCustomPrompt="1"/>
          </p:nvPr>
        </p:nvSpPr>
        <p:spPr>
          <a:xfrm>
            <a:off x="681997" y="1524000"/>
            <a:ext cx="3296318" cy="3352800"/>
          </a:xfrm>
          <a:prstGeom prst="rect">
            <a:avLst/>
          </a:prstGeom>
        </p:spPr>
        <p:txBody>
          <a:bodyPr lIns="93910" tIns="46954" rIns="93910" bIns="46954" anchor="ctr"/>
          <a:lstStyle>
            <a:lvl1pPr algn="ctr">
              <a:buNone/>
              <a:defRPr sz="4500">
                <a:solidFill>
                  <a:schemeClr val="bg1"/>
                </a:solidFill>
              </a:defRPr>
            </a:lvl1pPr>
          </a:lstStyle>
          <a:p>
            <a:r>
              <a:rPr lang="en-US" dirty="0" smtClean="0"/>
              <a:t>LOGO</a:t>
            </a:r>
            <a:endParaRPr lang="en-US" dirty="0"/>
          </a:p>
        </p:txBody>
      </p:sp>
      <p:sp>
        <p:nvSpPr>
          <p:cNvPr id="18" name="Picture Placeholder 13"/>
          <p:cNvSpPr>
            <a:spLocks noGrp="1"/>
          </p:cNvSpPr>
          <p:nvPr>
            <p:ph type="pic" sz="quarter" idx="18" hasCustomPrompt="1"/>
          </p:nvPr>
        </p:nvSpPr>
        <p:spPr>
          <a:xfrm>
            <a:off x="28757524" y="1625600"/>
            <a:ext cx="3296318" cy="3352800"/>
          </a:xfrm>
          <a:prstGeom prst="rect">
            <a:avLst/>
          </a:prstGeom>
        </p:spPr>
        <p:txBody>
          <a:bodyPr lIns="93910" tIns="46954" rIns="93910" bIns="46954" anchor="ctr"/>
          <a:lstStyle>
            <a:lvl1pPr algn="ctr">
              <a:buNone/>
              <a:defRPr sz="4500">
                <a:solidFill>
                  <a:schemeClr val="bg1"/>
                </a:solidFill>
              </a:defRPr>
            </a:lvl1pPr>
          </a:lstStyle>
          <a:p>
            <a:r>
              <a:rPr lang="en-US" dirty="0" smtClean="0"/>
              <a:t>LOGO</a:t>
            </a:r>
            <a:endParaRPr lang="en-US" dirty="0"/>
          </a:p>
        </p:txBody>
      </p:sp>
      <p:sp>
        <p:nvSpPr>
          <p:cNvPr id="20" name="Text Placeholder 5"/>
          <p:cNvSpPr>
            <a:spLocks noGrp="1"/>
          </p:cNvSpPr>
          <p:nvPr>
            <p:ph type="body" sz="quarter" idx="20" hasCustomPrompt="1"/>
          </p:nvPr>
        </p:nvSpPr>
        <p:spPr>
          <a:xfrm>
            <a:off x="687918" y="18950018"/>
            <a:ext cx="15452891"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edit)  OBJECTIVES</a:t>
            </a:r>
            <a:endParaRPr lang="en-US" dirty="0"/>
          </a:p>
        </p:txBody>
      </p:sp>
      <p:sp>
        <p:nvSpPr>
          <p:cNvPr id="25" name="Text Placeholder 5"/>
          <p:cNvSpPr>
            <a:spLocks noGrp="1"/>
          </p:cNvSpPr>
          <p:nvPr>
            <p:ph type="body" sz="quarter" idx="25" hasCustomPrompt="1"/>
          </p:nvPr>
        </p:nvSpPr>
        <p:spPr>
          <a:xfrm>
            <a:off x="16601174" y="7020986"/>
            <a:ext cx="1544891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edit)  CONCLUSIONS</a:t>
            </a:r>
            <a:endParaRPr lang="en-US" dirty="0"/>
          </a:p>
        </p:txBody>
      </p:sp>
      <p:sp>
        <p:nvSpPr>
          <p:cNvPr id="26" name="Text Placeholder 3"/>
          <p:cNvSpPr>
            <a:spLocks noGrp="1"/>
          </p:cNvSpPr>
          <p:nvPr>
            <p:ph type="body" sz="quarter" idx="26" hasCustomPrompt="1"/>
          </p:nvPr>
        </p:nvSpPr>
        <p:spPr>
          <a:xfrm>
            <a:off x="16601174" y="7778684"/>
            <a:ext cx="15448916" cy="920409"/>
          </a:xfrm>
          <a:prstGeom prst="rect">
            <a:avLst/>
          </a:prstGeom>
        </p:spPr>
        <p:txBody>
          <a:bodyPr wrap="square" lIns="234774" tIns="234774" rIns="234774" bIns="234774">
            <a:spAutoFit/>
          </a:bodyPr>
          <a:lstStyle>
            <a:lvl1pPr marL="0" indent="0">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16601174" y="18973169"/>
            <a:ext cx="1544467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edit)  REFERENCES</a:t>
            </a:r>
            <a:endParaRPr lang="en-US" dirty="0"/>
          </a:p>
        </p:txBody>
      </p:sp>
      <p:sp>
        <p:nvSpPr>
          <p:cNvPr id="28" name="Text Placeholder 3"/>
          <p:cNvSpPr>
            <a:spLocks noGrp="1"/>
          </p:cNvSpPr>
          <p:nvPr>
            <p:ph type="body" sz="quarter" idx="28" hasCustomPrompt="1"/>
          </p:nvPr>
        </p:nvSpPr>
        <p:spPr>
          <a:xfrm>
            <a:off x="16595253" y="19786605"/>
            <a:ext cx="15450592" cy="920409"/>
          </a:xfrm>
          <a:prstGeom prst="rect">
            <a:avLst/>
          </a:prstGeom>
        </p:spPr>
        <p:txBody>
          <a:bodyPr wrap="square" lIns="234774" tIns="234774" rIns="234774" bIns="234774">
            <a:spAutoFit/>
          </a:bodyPr>
          <a:lstStyle>
            <a:lvl1pPr marL="0" indent="0">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16613149" y="34239202"/>
            <a:ext cx="15436940"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edit)  ACKNOWLEDGEMENTS or  CONTACT</a:t>
            </a:r>
            <a:endParaRPr lang="en-US" dirty="0"/>
          </a:p>
        </p:txBody>
      </p:sp>
      <p:sp>
        <p:nvSpPr>
          <p:cNvPr id="30" name="Text Placeholder 3"/>
          <p:cNvSpPr>
            <a:spLocks noGrp="1"/>
          </p:cNvSpPr>
          <p:nvPr>
            <p:ph type="body" sz="quarter" idx="30" hasCustomPrompt="1"/>
          </p:nvPr>
        </p:nvSpPr>
        <p:spPr>
          <a:xfrm>
            <a:off x="16601174" y="35073147"/>
            <a:ext cx="15444672" cy="920409"/>
          </a:xfrm>
          <a:prstGeom prst="rect">
            <a:avLst/>
          </a:prstGeom>
        </p:spPr>
        <p:txBody>
          <a:bodyPr wrap="square" lIns="234774" tIns="234774" rIns="234774" bIns="234774">
            <a:spAutoFit/>
          </a:bodyPr>
          <a:lstStyle>
            <a:lvl1pPr marL="0" indent="0">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Type in or paste your text here</a:t>
            </a:r>
            <a:endParaRPr lang="en-US" dirty="0"/>
          </a:p>
        </p:txBody>
      </p:sp>
      <p:sp>
        <p:nvSpPr>
          <p:cNvPr id="111" name="Text Placeholder 5"/>
          <p:cNvSpPr>
            <a:spLocks noGrp="1"/>
          </p:cNvSpPr>
          <p:nvPr>
            <p:ph type="body" sz="quarter" idx="95"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0" name="Text Placeholder 3"/>
          <p:cNvSpPr>
            <a:spLocks noGrp="1"/>
          </p:cNvSpPr>
          <p:nvPr>
            <p:ph type="body" sz="quarter" idx="96" hasCustomPrompt="1"/>
          </p:nvPr>
        </p:nvSpPr>
        <p:spPr>
          <a:xfrm>
            <a:off x="674381" y="19765363"/>
            <a:ext cx="15462655" cy="920409"/>
          </a:xfrm>
          <a:prstGeom prst="rect">
            <a:avLst/>
          </a:prstGeom>
        </p:spPr>
        <p:txBody>
          <a:bodyPr wrap="square" lIns="234774" tIns="234774" rIns="234774" bIns="234774">
            <a:spAutoFit/>
          </a:bodyPr>
          <a:lstStyle>
            <a:lvl1pPr marL="0" indent="0">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Type in or paste your text here</a:t>
            </a:r>
            <a:endParaRPr lang="en-US" dirty="0"/>
          </a:p>
        </p:txBody>
      </p:sp>
      <p:sp>
        <p:nvSpPr>
          <p:cNvPr id="103" name="Text Placeholder 3"/>
          <p:cNvSpPr>
            <a:spLocks noGrp="1"/>
          </p:cNvSpPr>
          <p:nvPr>
            <p:ph type="body" sz="quarter" idx="107"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51" name="Text Placeholder 3"/>
          <p:cNvSpPr>
            <a:spLocks noGrp="1"/>
          </p:cNvSpPr>
          <p:nvPr>
            <p:ph type="body" sz="quarter" idx="116"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52" name="Text Placeholder 3"/>
          <p:cNvSpPr>
            <a:spLocks noGrp="1"/>
          </p:cNvSpPr>
          <p:nvPr>
            <p:ph type="body" sz="quarter" idx="117"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53" name="Text Placeholder 3"/>
          <p:cNvSpPr>
            <a:spLocks noGrp="1"/>
          </p:cNvSpPr>
          <p:nvPr>
            <p:ph type="body" sz="quarter" idx="118"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54" name="Text Placeholder 3"/>
          <p:cNvSpPr>
            <a:spLocks noGrp="1"/>
          </p:cNvSpPr>
          <p:nvPr>
            <p:ph type="body" sz="quarter" idx="119"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55" name="Text Placeholder 3"/>
          <p:cNvSpPr>
            <a:spLocks noGrp="1"/>
          </p:cNvSpPr>
          <p:nvPr>
            <p:ph type="body" sz="quarter" idx="120"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56" name="Text Placeholder 3"/>
          <p:cNvSpPr>
            <a:spLocks noGrp="1"/>
          </p:cNvSpPr>
          <p:nvPr>
            <p:ph type="body" sz="quarter" idx="121"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57" name="Text Placeholder 3"/>
          <p:cNvSpPr>
            <a:spLocks noGrp="1"/>
          </p:cNvSpPr>
          <p:nvPr>
            <p:ph type="body" sz="quarter" idx="122"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58" name="Text Placeholder 3"/>
          <p:cNvSpPr>
            <a:spLocks noGrp="1"/>
          </p:cNvSpPr>
          <p:nvPr>
            <p:ph type="body" sz="quarter" idx="123"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59" name="Text Placeholder 3"/>
          <p:cNvSpPr>
            <a:spLocks noGrp="1"/>
          </p:cNvSpPr>
          <p:nvPr>
            <p:ph type="body" sz="quarter" idx="124"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61" name="Text Placeholder 3"/>
          <p:cNvSpPr>
            <a:spLocks noGrp="1"/>
          </p:cNvSpPr>
          <p:nvPr>
            <p:ph type="body" sz="quarter" idx="125" hasCustomPrompt="1"/>
          </p:nvPr>
        </p:nvSpPr>
        <p:spPr>
          <a:xfrm>
            <a:off x="-15785379" y="281762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83" name="Picture Placeholder 13"/>
          <p:cNvSpPr>
            <a:spLocks noGrp="1"/>
          </p:cNvSpPr>
          <p:nvPr>
            <p:ph type="pic" sz="quarter" idx="115"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84" name="Picture Placeholder 13"/>
          <p:cNvSpPr>
            <a:spLocks noGrp="1"/>
          </p:cNvSpPr>
          <p:nvPr>
            <p:ph type="pic" sz="quarter" idx="126"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85" name="Picture Placeholder 13"/>
          <p:cNvSpPr>
            <a:spLocks noGrp="1"/>
          </p:cNvSpPr>
          <p:nvPr>
            <p:ph type="pic" sz="quarter" idx="127"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86" name="Picture Placeholder 13"/>
          <p:cNvSpPr>
            <a:spLocks noGrp="1"/>
          </p:cNvSpPr>
          <p:nvPr>
            <p:ph type="pic" sz="quarter" idx="128"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87" name="Picture Placeholder 13"/>
          <p:cNvSpPr>
            <a:spLocks noGrp="1"/>
          </p:cNvSpPr>
          <p:nvPr>
            <p:ph type="pic" sz="quarter" idx="129"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89" name="Picture Placeholder 13"/>
          <p:cNvSpPr>
            <a:spLocks noGrp="1"/>
          </p:cNvSpPr>
          <p:nvPr>
            <p:ph type="pic" sz="quarter" idx="130"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92" name="Picture Placeholder 13"/>
          <p:cNvSpPr>
            <a:spLocks noGrp="1"/>
          </p:cNvSpPr>
          <p:nvPr>
            <p:ph type="pic" sz="quarter" idx="131"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95" name="Picture Placeholder 13"/>
          <p:cNvSpPr>
            <a:spLocks noGrp="1"/>
          </p:cNvSpPr>
          <p:nvPr>
            <p:ph type="pic" sz="quarter" idx="132"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98" name="Picture Placeholder 13"/>
          <p:cNvSpPr>
            <a:spLocks noGrp="1"/>
          </p:cNvSpPr>
          <p:nvPr>
            <p:ph type="pic" sz="quarter" idx="133"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12" name="Picture Placeholder 13"/>
          <p:cNvSpPr>
            <a:spLocks noGrp="1"/>
          </p:cNvSpPr>
          <p:nvPr>
            <p:ph type="pic" sz="quarter" idx="134"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21" name="Picture Placeholder 13"/>
          <p:cNvSpPr>
            <a:spLocks noGrp="1"/>
          </p:cNvSpPr>
          <p:nvPr>
            <p:ph type="pic" sz="quarter" idx="135" hasCustomPrompt="1"/>
          </p:nvPr>
        </p:nvSpPr>
        <p:spPr>
          <a:xfrm>
            <a:off x="-11127136" y="3324651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62" name="Text Placeholder 5"/>
          <p:cNvSpPr>
            <a:spLocks noGrp="1"/>
          </p:cNvSpPr>
          <p:nvPr>
            <p:ph type="body" sz="quarter" idx="136"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3" name="Text Placeholder 5"/>
          <p:cNvSpPr>
            <a:spLocks noGrp="1"/>
          </p:cNvSpPr>
          <p:nvPr>
            <p:ph type="body" sz="quarter" idx="137"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4" name="Text Placeholder 5"/>
          <p:cNvSpPr>
            <a:spLocks noGrp="1"/>
          </p:cNvSpPr>
          <p:nvPr>
            <p:ph type="body" sz="quarter" idx="138"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5" name="Text Placeholder 5"/>
          <p:cNvSpPr>
            <a:spLocks noGrp="1"/>
          </p:cNvSpPr>
          <p:nvPr>
            <p:ph type="body" sz="quarter" idx="139"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6" name="Text Placeholder 5"/>
          <p:cNvSpPr>
            <a:spLocks noGrp="1"/>
          </p:cNvSpPr>
          <p:nvPr>
            <p:ph type="body" sz="quarter" idx="140"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7" name="Text Placeholder 5"/>
          <p:cNvSpPr>
            <a:spLocks noGrp="1"/>
          </p:cNvSpPr>
          <p:nvPr>
            <p:ph type="body" sz="quarter" idx="141"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8" name="Text Placeholder 5"/>
          <p:cNvSpPr>
            <a:spLocks noGrp="1"/>
          </p:cNvSpPr>
          <p:nvPr>
            <p:ph type="body" sz="quarter" idx="142"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9" name="Text Placeholder 5"/>
          <p:cNvSpPr>
            <a:spLocks noGrp="1"/>
          </p:cNvSpPr>
          <p:nvPr>
            <p:ph type="body" sz="quarter" idx="143"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0" name="Text Placeholder 5"/>
          <p:cNvSpPr>
            <a:spLocks noGrp="1"/>
          </p:cNvSpPr>
          <p:nvPr>
            <p:ph type="body" sz="quarter" idx="144"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1" name="Text Placeholder 5"/>
          <p:cNvSpPr>
            <a:spLocks noGrp="1"/>
          </p:cNvSpPr>
          <p:nvPr>
            <p:ph type="body" sz="quarter" idx="145"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2" name="Text Placeholder 5"/>
          <p:cNvSpPr>
            <a:spLocks noGrp="1"/>
          </p:cNvSpPr>
          <p:nvPr>
            <p:ph type="body" sz="quarter" idx="146"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3" name="Text Placeholder 5"/>
          <p:cNvSpPr>
            <a:spLocks noGrp="1"/>
          </p:cNvSpPr>
          <p:nvPr>
            <p:ph type="body" sz="quarter" idx="147"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4" name="Text Placeholder 5"/>
          <p:cNvSpPr>
            <a:spLocks noGrp="1"/>
          </p:cNvSpPr>
          <p:nvPr>
            <p:ph type="body" sz="quarter" idx="148"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5" name="Text Placeholder 5"/>
          <p:cNvSpPr>
            <a:spLocks noGrp="1"/>
          </p:cNvSpPr>
          <p:nvPr>
            <p:ph type="body" sz="quarter" idx="149" hasCustomPrompt="1"/>
          </p:nvPr>
        </p:nvSpPr>
        <p:spPr>
          <a:xfrm>
            <a:off x="-15785380" y="24303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6" name="Text Placeholder 76"/>
          <p:cNvSpPr>
            <a:spLocks noGrp="1"/>
          </p:cNvSpPr>
          <p:nvPr>
            <p:ph type="body" sz="quarter" idx="150" hasCustomPrompt="1"/>
          </p:nvPr>
        </p:nvSpPr>
        <p:spPr>
          <a:xfrm>
            <a:off x="4446588" y="4984270"/>
            <a:ext cx="23842662" cy="1280160"/>
          </a:xfrm>
          <a:prstGeom prst="rect">
            <a:avLst/>
          </a:prstGeom>
        </p:spPr>
        <p:txBody>
          <a:bodyPr>
            <a:normAutofit/>
          </a:bodyPr>
          <a:lstStyle>
            <a:lvl1pPr algn="ctr">
              <a:buFontTx/>
              <a:buNone/>
              <a:defRPr sz="66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79" name="Text Placeholder 76"/>
          <p:cNvSpPr>
            <a:spLocks noGrp="1"/>
          </p:cNvSpPr>
          <p:nvPr>
            <p:ph type="body" sz="quarter" idx="151" hasCustomPrompt="1"/>
          </p:nvPr>
        </p:nvSpPr>
        <p:spPr>
          <a:xfrm>
            <a:off x="4446588" y="2961160"/>
            <a:ext cx="23842662" cy="1915640"/>
          </a:xfrm>
          <a:prstGeom prst="rect">
            <a:avLst/>
          </a:prstGeom>
        </p:spPr>
        <p:txBody>
          <a:bodyPr anchor="t" anchorCtr="1">
            <a:normAutofit/>
          </a:bodyPr>
          <a:lstStyle>
            <a:lvl1pPr algn="ctr">
              <a:buFontTx/>
              <a:buNone/>
              <a:defRPr sz="96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80" name="Text Placeholder 76"/>
          <p:cNvSpPr>
            <a:spLocks noGrp="1"/>
          </p:cNvSpPr>
          <p:nvPr>
            <p:ph type="body" sz="quarter" idx="153" hasCustomPrompt="1"/>
          </p:nvPr>
        </p:nvSpPr>
        <p:spPr>
          <a:xfrm>
            <a:off x="4446588" y="580236"/>
            <a:ext cx="23842662" cy="2380923"/>
          </a:xfrm>
          <a:prstGeom prst="rect">
            <a:avLst/>
          </a:prstGeom>
        </p:spPr>
        <p:txBody>
          <a:bodyPr anchor="t" anchorCtr="1">
            <a:normAutofit/>
          </a:bodyPr>
          <a:lstStyle>
            <a:lvl1pPr algn="ctr">
              <a:buFontTx/>
              <a:buNone/>
              <a:defRPr sz="13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74381" y="7834426"/>
            <a:ext cx="7500779" cy="920409"/>
          </a:xfrm>
          <a:prstGeom prst="rect">
            <a:avLst/>
          </a:prstGeom>
        </p:spPr>
        <p:txBody>
          <a:bodyPr wrap="square" lIns="234774" tIns="234774" rIns="234774" bIns="234774">
            <a:spAutoFit/>
          </a:bodyPr>
          <a:lstStyle>
            <a:lvl1pPr marL="352425" indent="-352425">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Enter your text here</a:t>
            </a:r>
            <a:endParaRPr lang="en-US" dirty="0"/>
          </a:p>
        </p:txBody>
      </p:sp>
      <p:sp>
        <p:nvSpPr>
          <p:cNvPr id="6" name="Text Placeholder 5"/>
          <p:cNvSpPr>
            <a:spLocks noGrp="1"/>
          </p:cNvSpPr>
          <p:nvPr>
            <p:ph type="body" sz="quarter" idx="11" hasCustomPrompt="1"/>
          </p:nvPr>
        </p:nvSpPr>
        <p:spPr>
          <a:xfrm>
            <a:off x="687921" y="7020986"/>
            <a:ext cx="7494860" cy="820596"/>
          </a:xfrm>
          <a:prstGeom prst="rect">
            <a:avLst/>
          </a:prstGeom>
          <a:noFill/>
        </p:spPr>
        <p:txBody>
          <a:bodyPr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add) ABSTRACT</a:t>
            </a:r>
            <a:endParaRPr lang="en-US" dirty="0"/>
          </a:p>
        </p:txBody>
      </p:sp>
      <p:sp>
        <p:nvSpPr>
          <p:cNvPr id="14" name="Picture Placeholder 13"/>
          <p:cNvSpPr>
            <a:spLocks noGrp="1"/>
          </p:cNvSpPr>
          <p:nvPr>
            <p:ph type="pic" sz="quarter" idx="15" hasCustomPrompt="1"/>
          </p:nvPr>
        </p:nvSpPr>
        <p:spPr>
          <a:xfrm>
            <a:off x="681997" y="1524000"/>
            <a:ext cx="3296318" cy="3352800"/>
          </a:xfrm>
          <a:prstGeom prst="rect">
            <a:avLst/>
          </a:prstGeom>
        </p:spPr>
        <p:txBody>
          <a:bodyPr lIns="93910" tIns="46954" rIns="93910" bIns="46954" anchor="ctr"/>
          <a:lstStyle>
            <a:lvl1pPr algn="ctr">
              <a:buNone/>
              <a:defRPr sz="4500">
                <a:solidFill>
                  <a:schemeClr val="bg1"/>
                </a:solidFill>
              </a:defRPr>
            </a:lvl1pPr>
          </a:lstStyle>
          <a:p>
            <a:r>
              <a:rPr lang="en-US" dirty="0" smtClean="0"/>
              <a:t>LOGO</a:t>
            </a:r>
            <a:endParaRPr lang="en-US" dirty="0"/>
          </a:p>
        </p:txBody>
      </p:sp>
      <p:sp>
        <p:nvSpPr>
          <p:cNvPr id="18" name="Picture Placeholder 13"/>
          <p:cNvSpPr>
            <a:spLocks noGrp="1"/>
          </p:cNvSpPr>
          <p:nvPr>
            <p:ph type="pic" sz="quarter" idx="18" hasCustomPrompt="1"/>
          </p:nvPr>
        </p:nvSpPr>
        <p:spPr>
          <a:xfrm>
            <a:off x="28757524" y="1625600"/>
            <a:ext cx="3296318" cy="3352800"/>
          </a:xfrm>
          <a:prstGeom prst="rect">
            <a:avLst/>
          </a:prstGeom>
        </p:spPr>
        <p:txBody>
          <a:bodyPr lIns="93910" tIns="46954" rIns="93910" bIns="46954" anchor="ctr"/>
          <a:lstStyle>
            <a:lvl1pPr algn="ctr">
              <a:buNone/>
              <a:defRPr sz="4500">
                <a:solidFill>
                  <a:schemeClr val="bg1"/>
                </a:solidFill>
              </a:defRPr>
            </a:lvl1pPr>
          </a:lstStyle>
          <a:p>
            <a:r>
              <a:rPr lang="en-US" dirty="0" smtClean="0"/>
              <a:t>LOGO</a:t>
            </a:r>
            <a:endParaRPr lang="en-US" dirty="0"/>
          </a:p>
        </p:txBody>
      </p:sp>
      <p:sp>
        <p:nvSpPr>
          <p:cNvPr id="19" name="Text Placeholder 3"/>
          <p:cNvSpPr>
            <a:spLocks noGrp="1"/>
          </p:cNvSpPr>
          <p:nvPr>
            <p:ph type="body" sz="quarter" idx="19" hasCustomPrompt="1"/>
          </p:nvPr>
        </p:nvSpPr>
        <p:spPr>
          <a:xfrm>
            <a:off x="673195" y="19720646"/>
            <a:ext cx="7501962" cy="920409"/>
          </a:xfrm>
          <a:prstGeom prst="rect">
            <a:avLst/>
          </a:prstGeom>
        </p:spPr>
        <p:txBody>
          <a:bodyPr wrap="square" lIns="234774" tIns="234774" rIns="234774" bIns="234774">
            <a:spAutoFit/>
          </a:bodyPr>
          <a:lstStyle>
            <a:lvl1pPr marL="352425" indent="-352425">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Enter your text here</a:t>
            </a:r>
            <a:endParaRPr lang="en-US" dirty="0"/>
          </a:p>
        </p:txBody>
      </p:sp>
      <p:sp>
        <p:nvSpPr>
          <p:cNvPr id="20" name="Text Placeholder 5"/>
          <p:cNvSpPr>
            <a:spLocks noGrp="1"/>
          </p:cNvSpPr>
          <p:nvPr>
            <p:ph type="body" sz="quarter" idx="20" hasCustomPrompt="1"/>
          </p:nvPr>
        </p:nvSpPr>
        <p:spPr>
          <a:xfrm>
            <a:off x="687919" y="18950018"/>
            <a:ext cx="749604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8642178" y="7823842"/>
            <a:ext cx="15453852" cy="920409"/>
          </a:xfrm>
          <a:prstGeom prst="rect">
            <a:avLst/>
          </a:prstGeom>
        </p:spPr>
        <p:txBody>
          <a:bodyPr wrap="square" lIns="234774" tIns="234774" rIns="234774" bIns="234774">
            <a:spAutoFit/>
          </a:bodyPr>
          <a:lstStyle>
            <a:lvl1pPr marL="352425" indent="-352425">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Enter your text here</a:t>
            </a:r>
            <a:endParaRPr lang="en-US" dirty="0"/>
          </a:p>
        </p:txBody>
      </p:sp>
      <p:sp>
        <p:nvSpPr>
          <p:cNvPr id="22" name="Text Placeholder 5"/>
          <p:cNvSpPr>
            <a:spLocks noGrp="1"/>
          </p:cNvSpPr>
          <p:nvPr>
            <p:ph type="body" sz="quarter" idx="22" hasCustomPrompt="1"/>
          </p:nvPr>
        </p:nvSpPr>
        <p:spPr>
          <a:xfrm>
            <a:off x="8642178" y="7020986"/>
            <a:ext cx="15453853"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(header)  MATERIALS &amp; METHODS</a:t>
            </a:r>
            <a:endParaRPr lang="en-US" dirty="0"/>
          </a:p>
        </p:txBody>
      </p:sp>
      <p:sp>
        <p:nvSpPr>
          <p:cNvPr id="23" name="Text Placeholder 3"/>
          <p:cNvSpPr>
            <a:spLocks noGrp="1"/>
          </p:cNvSpPr>
          <p:nvPr>
            <p:ph type="body" sz="quarter" idx="23" hasCustomPrompt="1"/>
          </p:nvPr>
        </p:nvSpPr>
        <p:spPr>
          <a:xfrm>
            <a:off x="8642178" y="28913099"/>
            <a:ext cx="15453853" cy="920409"/>
          </a:xfrm>
          <a:prstGeom prst="rect">
            <a:avLst/>
          </a:prstGeom>
        </p:spPr>
        <p:txBody>
          <a:bodyPr wrap="square" lIns="234774" tIns="234774" rIns="234774" bIns="234774">
            <a:spAutoFit/>
          </a:bodyPr>
          <a:lstStyle>
            <a:lvl1pPr marL="352425" indent="-352425">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Enter your text here</a:t>
            </a:r>
            <a:endParaRPr lang="en-US" dirty="0"/>
          </a:p>
        </p:txBody>
      </p:sp>
      <p:sp>
        <p:nvSpPr>
          <p:cNvPr id="24" name="Text Placeholder 5"/>
          <p:cNvSpPr>
            <a:spLocks noGrp="1"/>
          </p:cNvSpPr>
          <p:nvPr>
            <p:ph type="body" sz="quarter" idx="24" hasCustomPrompt="1"/>
          </p:nvPr>
        </p:nvSpPr>
        <p:spPr>
          <a:xfrm>
            <a:off x="8642178" y="28099663"/>
            <a:ext cx="15453853"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24556614" y="7020986"/>
            <a:ext cx="7493473"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24556614" y="7834426"/>
            <a:ext cx="7493473" cy="920409"/>
          </a:xfrm>
          <a:prstGeom prst="rect">
            <a:avLst/>
          </a:prstGeom>
        </p:spPr>
        <p:txBody>
          <a:bodyPr wrap="square" lIns="234774" tIns="234774" rIns="234774" bIns="234774">
            <a:spAutoFit/>
          </a:bodyPr>
          <a:lstStyle>
            <a:lvl1pPr marL="352425" indent="-352425">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Enter your text here</a:t>
            </a:r>
            <a:endParaRPr lang="en-US" dirty="0"/>
          </a:p>
        </p:txBody>
      </p:sp>
      <p:sp>
        <p:nvSpPr>
          <p:cNvPr id="27" name="Text Placeholder 5"/>
          <p:cNvSpPr>
            <a:spLocks noGrp="1"/>
          </p:cNvSpPr>
          <p:nvPr>
            <p:ph type="body" sz="quarter" idx="27" hasCustomPrompt="1"/>
          </p:nvPr>
        </p:nvSpPr>
        <p:spPr>
          <a:xfrm>
            <a:off x="24552370" y="19030319"/>
            <a:ext cx="7493473"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24600426" y="19843755"/>
            <a:ext cx="7439087" cy="920409"/>
          </a:xfrm>
          <a:prstGeom prst="rect">
            <a:avLst/>
          </a:prstGeom>
        </p:spPr>
        <p:txBody>
          <a:bodyPr wrap="square" lIns="234774" tIns="234774" rIns="234774" bIns="234774">
            <a:spAutoFit/>
          </a:bodyPr>
          <a:lstStyle>
            <a:lvl1pPr marL="352425" indent="-352425">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Enter your text here</a:t>
            </a:r>
            <a:endParaRPr lang="en-US" dirty="0"/>
          </a:p>
        </p:txBody>
      </p:sp>
      <p:sp>
        <p:nvSpPr>
          <p:cNvPr id="29" name="Text Placeholder 5"/>
          <p:cNvSpPr>
            <a:spLocks noGrp="1"/>
          </p:cNvSpPr>
          <p:nvPr>
            <p:ph type="body" sz="quarter" idx="29" hasCustomPrompt="1"/>
          </p:nvPr>
        </p:nvSpPr>
        <p:spPr>
          <a:xfrm>
            <a:off x="24556614" y="34857447"/>
            <a:ext cx="7493473"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(click to add) CONTACT</a:t>
            </a:r>
            <a:endParaRPr lang="en-US" dirty="0"/>
          </a:p>
        </p:txBody>
      </p:sp>
      <p:sp>
        <p:nvSpPr>
          <p:cNvPr id="30" name="Text Placeholder 3"/>
          <p:cNvSpPr>
            <a:spLocks noGrp="1"/>
          </p:cNvSpPr>
          <p:nvPr>
            <p:ph type="body" sz="quarter" idx="30" hasCustomPrompt="1"/>
          </p:nvPr>
        </p:nvSpPr>
        <p:spPr>
          <a:xfrm>
            <a:off x="24542285" y="35690749"/>
            <a:ext cx="7497227" cy="920409"/>
          </a:xfrm>
          <a:prstGeom prst="rect">
            <a:avLst/>
          </a:prstGeom>
        </p:spPr>
        <p:txBody>
          <a:bodyPr wrap="square" lIns="234774" tIns="234774" rIns="234774" bIns="234774">
            <a:spAutoFit/>
          </a:bodyPr>
          <a:lstStyle>
            <a:lvl1pPr marL="352425" indent="-352425">
              <a:buNone/>
              <a:defRPr sz="290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Enter your text here</a:t>
            </a:r>
            <a:endParaRPr lang="en-US" dirty="0"/>
          </a:p>
        </p:txBody>
      </p:sp>
      <p:sp>
        <p:nvSpPr>
          <p:cNvPr id="84" name="Text Placeholder 76"/>
          <p:cNvSpPr>
            <a:spLocks noGrp="1"/>
          </p:cNvSpPr>
          <p:nvPr>
            <p:ph type="body" sz="quarter" idx="150" hasCustomPrompt="1"/>
          </p:nvPr>
        </p:nvSpPr>
        <p:spPr>
          <a:xfrm>
            <a:off x="4446588" y="4984270"/>
            <a:ext cx="23842662" cy="1280160"/>
          </a:xfrm>
          <a:prstGeom prst="rect">
            <a:avLst/>
          </a:prstGeom>
        </p:spPr>
        <p:txBody>
          <a:bodyPr>
            <a:normAutofit/>
          </a:bodyPr>
          <a:lstStyle>
            <a:lvl1pPr algn="ctr">
              <a:buFontTx/>
              <a:buNone/>
              <a:defRPr sz="66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85" name="Text Placeholder 76"/>
          <p:cNvSpPr>
            <a:spLocks noGrp="1"/>
          </p:cNvSpPr>
          <p:nvPr>
            <p:ph type="body" sz="quarter" idx="151" hasCustomPrompt="1"/>
          </p:nvPr>
        </p:nvSpPr>
        <p:spPr>
          <a:xfrm>
            <a:off x="4446588" y="2961160"/>
            <a:ext cx="23842662" cy="1915640"/>
          </a:xfrm>
          <a:prstGeom prst="rect">
            <a:avLst/>
          </a:prstGeom>
        </p:spPr>
        <p:txBody>
          <a:bodyPr anchor="t" anchorCtr="1">
            <a:normAutofit/>
          </a:bodyPr>
          <a:lstStyle>
            <a:lvl1pPr algn="ctr">
              <a:buFontTx/>
              <a:buNone/>
              <a:defRPr sz="96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86" name="Text Placeholder 76"/>
          <p:cNvSpPr>
            <a:spLocks noGrp="1"/>
          </p:cNvSpPr>
          <p:nvPr>
            <p:ph type="body" sz="quarter" idx="178" hasCustomPrompt="1"/>
          </p:nvPr>
        </p:nvSpPr>
        <p:spPr>
          <a:xfrm>
            <a:off x="4446588" y="580236"/>
            <a:ext cx="23842662" cy="2380923"/>
          </a:xfrm>
          <a:prstGeom prst="rect">
            <a:avLst/>
          </a:prstGeom>
        </p:spPr>
        <p:txBody>
          <a:bodyPr anchor="t" anchorCtr="1">
            <a:noAutofit/>
          </a:bodyPr>
          <a:lstStyle>
            <a:lvl1pPr algn="ctr">
              <a:buFontTx/>
              <a:buNone/>
              <a:defRPr sz="13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
        <p:nvSpPr>
          <p:cNvPr id="87" name="Text Placeholder 5"/>
          <p:cNvSpPr>
            <a:spLocks noGrp="1"/>
          </p:cNvSpPr>
          <p:nvPr>
            <p:ph type="body" sz="quarter" idx="95"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88" name="Text Placeholder 3"/>
          <p:cNvSpPr>
            <a:spLocks noGrp="1"/>
          </p:cNvSpPr>
          <p:nvPr>
            <p:ph type="body" sz="quarter" idx="107"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89" name="Text Placeholder 3"/>
          <p:cNvSpPr>
            <a:spLocks noGrp="1"/>
          </p:cNvSpPr>
          <p:nvPr>
            <p:ph type="body" sz="quarter" idx="116"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0" name="Text Placeholder 3"/>
          <p:cNvSpPr>
            <a:spLocks noGrp="1"/>
          </p:cNvSpPr>
          <p:nvPr>
            <p:ph type="body" sz="quarter" idx="117"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1" name="Text Placeholder 3"/>
          <p:cNvSpPr>
            <a:spLocks noGrp="1"/>
          </p:cNvSpPr>
          <p:nvPr>
            <p:ph type="body" sz="quarter" idx="118"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2" name="Text Placeholder 3"/>
          <p:cNvSpPr>
            <a:spLocks noGrp="1"/>
          </p:cNvSpPr>
          <p:nvPr>
            <p:ph type="body" sz="quarter" idx="119"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3" name="Text Placeholder 3"/>
          <p:cNvSpPr>
            <a:spLocks noGrp="1"/>
          </p:cNvSpPr>
          <p:nvPr>
            <p:ph type="body" sz="quarter" idx="120"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4" name="Text Placeholder 3"/>
          <p:cNvSpPr>
            <a:spLocks noGrp="1"/>
          </p:cNvSpPr>
          <p:nvPr>
            <p:ph type="body" sz="quarter" idx="121"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5" name="Text Placeholder 3"/>
          <p:cNvSpPr>
            <a:spLocks noGrp="1"/>
          </p:cNvSpPr>
          <p:nvPr>
            <p:ph type="body" sz="quarter" idx="122"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6" name="Text Placeholder 3"/>
          <p:cNvSpPr>
            <a:spLocks noGrp="1"/>
          </p:cNvSpPr>
          <p:nvPr>
            <p:ph type="body" sz="quarter" idx="123"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7" name="Text Placeholder 3"/>
          <p:cNvSpPr>
            <a:spLocks noGrp="1"/>
          </p:cNvSpPr>
          <p:nvPr>
            <p:ph type="body" sz="quarter" idx="124"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8" name="Text Placeholder 3"/>
          <p:cNvSpPr>
            <a:spLocks noGrp="1"/>
          </p:cNvSpPr>
          <p:nvPr>
            <p:ph type="body" sz="quarter" idx="125" hasCustomPrompt="1"/>
          </p:nvPr>
        </p:nvSpPr>
        <p:spPr>
          <a:xfrm>
            <a:off x="-11698636" y="28919237"/>
            <a:ext cx="7412386" cy="914271"/>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99" name="Picture Placeholder 13"/>
          <p:cNvSpPr>
            <a:spLocks noGrp="1"/>
          </p:cNvSpPr>
          <p:nvPr>
            <p:ph type="pic" sz="quarter" idx="115"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00" name="Picture Placeholder 13"/>
          <p:cNvSpPr>
            <a:spLocks noGrp="1"/>
          </p:cNvSpPr>
          <p:nvPr>
            <p:ph type="pic" sz="quarter" idx="126"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01" name="Picture Placeholder 13"/>
          <p:cNvSpPr>
            <a:spLocks noGrp="1"/>
          </p:cNvSpPr>
          <p:nvPr>
            <p:ph type="pic" sz="quarter" idx="127"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02" name="Picture Placeholder 13"/>
          <p:cNvSpPr>
            <a:spLocks noGrp="1"/>
          </p:cNvSpPr>
          <p:nvPr>
            <p:ph type="pic" sz="quarter" idx="128"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03" name="Picture Placeholder 13"/>
          <p:cNvSpPr>
            <a:spLocks noGrp="1"/>
          </p:cNvSpPr>
          <p:nvPr>
            <p:ph type="pic" sz="quarter" idx="129"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04" name="Picture Placeholder 13"/>
          <p:cNvSpPr>
            <a:spLocks noGrp="1"/>
          </p:cNvSpPr>
          <p:nvPr>
            <p:ph type="pic" sz="quarter" idx="130"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05" name="Picture Placeholder 13"/>
          <p:cNvSpPr>
            <a:spLocks noGrp="1"/>
          </p:cNvSpPr>
          <p:nvPr>
            <p:ph type="pic" sz="quarter" idx="131"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06" name="Picture Placeholder 13"/>
          <p:cNvSpPr>
            <a:spLocks noGrp="1"/>
          </p:cNvSpPr>
          <p:nvPr>
            <p:ph type="pic" sz="quarter" idx="132"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07" name="Picture Placeholder 13"/>
          <p:cNvSpPr>
            <a:spLocks noGrp="1"/>
          </p:cNvSpPr>
          <p:nvPr>
            <p:ph type="pic" sz="quarter" idx="133"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61" name="Picture Placeholder 13"/>
          <p:cNvSpPr>
            <a:spLocks noGrp="1"/>
          </p:cNvSpPr>
          <p:nvPr>
            <p:ph type="pic" sz="quarter" idx="134"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62" name="Picture Placeholder 13"/>
          <p:cNvSpPr>
            <a:spLocks noGrp="1"/>
          </p:cNvSpPr>
          <p:nvPr>
            <p:ph type="pic" sz="quarter" idx="135" hasCustomPrompt="1"/>
          </p:nvPr>
        </p:nvSpPr>
        <p:spPr>
          <a:xfrm>
            <a:off x="-11355736" y="33646562"/>
            <a:ext cx="6989376" cy="7645996"/>
          </a:xfrm>
          <a:prstGeom prst="rect">
            <a:avLst/>
          </a:prstGeom>
          <a:solidFill>
            <a:schemeClr val="bg2"/>
          </a:solidFill>
          <a:ln>
            <a:solidFill>
              <a:schemeClr val="tx2"/>
            </a:solidFill>
          </a:ln>
          <a:effectLst/>
        </p:spPr>
        <p:txBody>
          <a:bodyPr lIns="93910" tIns="46954" rIns="93910" bIns="46954" anchor="ctr"/>
          <a:lstStyle>
            <a:lvl1pPr marL="0" indent="0" algn="ctr">
              <a:buNone/>
              <a:defRPr sz="4100" b="0" baseline="0">
                <a:solidFill>
                  <a:schemeClr val="tx2"/>
                </a:solidFill>
              </a:defRPr>
            </a:lvl1pPr>
          </a:lstStyle>
          <a:p>
            <a:r>
              <a:rPr lang="en-US" dirty="0" smtClean="0"/>
              <a:t>PICTURE PLACEHOLDER</a:t>
            </a:r>
            <a:endParaRPr lang="en-US" dirty="0"/>
          </a:p>
        </p:txBody>
      </p:sp>
      <p:sp>
        <p:nvSpPr>
          <p:cNvPr id="163" name="Text Placeholder 5"/>
          <p:cNvSpPr>
            <a:spLocks noGrp="1"/>
          </p:cNvSpPr>
          <p:nvPr>
            <p:ph type="body" sz="quarter" idx="136"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64" name="Text Placeholder 5"/>
          <p:cNvSpPr>
            <a:spLocks noGrp="1"/>
          </p:cNvSpPr>
          <p:nvPr>
            <p:ph type="body" sz="quarter" idx="137"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65" name="Text Placeholder 5"/>
          <p:cNvSpPr>
            <a:spLocks noGrp="1"/>
          </p:cNvSpPr>
          <p:nvPr>
            <p:ph type="body" sz="quarter" idx="138"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66" name="Text Placeholder 5"/>
          <p:cNvSpPr>
            <a:spLocks noGrp="1"/>
          </p:cNvSpPr>
          <p:nvPr>
            <p:ph type="body" sz="quarter" idx="139"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67" name="Text Placeholder 5"/>
          <p:cNvSpPr>
            <a:spLocks noGrp="1"/>
          </p:cNvSpPr>
          <p:nvPr>
            <p:ph type="body" sz="quarter" idx="140"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68" name="Text Placeholder 5"/>
          <p:cNvSpPr>
            <a:spLocks noGrp="1"/>
          </p:cNvSpPr>
          <p:nvPr>
            <p:ph type="body" sz="quarter" idx="141"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69" name="Text Placeholder 5"/>
          <p:cNvSpPr>
            <a:spLocks noGrp="1"/>
          </p:cNvSpPr>
          <p:nvPr>
            <p:ph type="body" sz="quarter" idx="142"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70" name="Text Placeholder 5"/>
          <p:cNvSpPr>
            <a:spLocks noGrp="1"/>
          </p:cNvSpPr>
          <p:nvPr>
            <p:ph type="body" sz="quarter" idx="143"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71" name="Text Placeholder 5"/>
          <p:cNvSpPr>
            <a:spLocks noGrp="1"/>
          </p:cNvSpPr>
          <p:nvPr>
            <p:ph type="body" sz="quarter" idx="144"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72" name="Text Placeholder 5"/>
          <p:cNvSpPr>
            <a:spLocks noGrp="1"/>
          </p:cNvSpPr>
          <p:nvPr>
            <p:ph type="body" sz="quarter" idx="145"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73" name="Text Placeholder 5"/>
          <p:cNvSpPr>
            <a:spLocks noGrp="1"/>
          </p:cNvSpPr>
          <p:nvPr>
            <p:ph type="body" sz="quarter" idx="146"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74" name="Text Placeholder 5"/>
          <p:cNvSpPr>
            <a:spLocks noGrp="1"/>
          </p:cNvSpPr>
          <p:nvPr>
            <p:ph type="body" sz="quarter" idx="147"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75" name="Text Placeholder 5"/>
          <p:cNvSpPr>
            <a:spLocks noGrp="1"/>
          </p:cNvSpPr>
          <p:nvPr>
            <p:ph type="body" sz="quarter" idx="148"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176" name="Text Placeholder 5"/>
          <p:cNvSpPr>
            <a:spLocks noGrp="1"/>
          </p:cNvSpPr>
          <p:nvPr>
            <p:ph type="body" sz="quarter" idx="149" hasCustomPrompt="1"/>
          </p:nvPr>
        </p:nvSpPr>
        <p:spPr>
          <a:xfrm>
            <a:off x="-15785380" y="25446789"/>
            <a:ext cx="15518502"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58" name="Text Placeholder 5"/>
          <p:cNvSpPr>
            <a:spLocks noGrp="1"/>
          </p:cNvSpPr>
          <p:nvPr>
            <p:ph type="body" sz="quarter" idx="179"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59" name="Text Placeholder 5"/>
          <p:cNvSpPr>
            <a:spLocks noGrp="1"/>
          </p:cNvSpPr>
          <p:nvPr>
            <p:ph type="body" sz="quarter" idx="180"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0" name="Text Placeholder 5"/>
          <p:cNvSpPr>
            <a:spLocks noGrp="1"/>
          </p:cNvSpPr>
          <p:nvPr>
            <p:ph type="body" sz="quarter" idx="181"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1" name="Text Placeholder 5"/>
          <p:cNvSpPr>
            <a:spLocks noGrp="1"/>
          </p:cNvSpPr>
          <p:nvPr>
            <p:ph type="body" sz="quarter" idx="182"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2" name="Text Placeholder 5"/>
          <p:cNvSpPr>
            <a:spLocks noGrp="1"/>
          </p:cNvSpPr>
          <p:nvPr>
            <p:ph type="body" sz="quarter" idx="183"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3" name="Text Placeholder 5"/>
          <p:cNvSpPr>
            <a:spLocks noGrp="1"/>
          </p:cNvSpPr>
          <p:nvPr>
            <p:ph type="body" sz="quarter" idx="184"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4" name="Text Placeholder 5"/>
          <p:cNvSpPr>
            <a:spLocks noGrp="1"/>
          </p:cNvSpPr>
          <p:nvPr>
            <p:ph type="body" sz="quarter" idx="185"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5" name="Text Placeholder 5"/>
          <p:cNvSpPr>
            <a:spLocks noGrp="1"/>
          </p:cNvSpPr>
          <p:nvPr>
            <p:ph type="body" sz="quarter" idx="186"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6" name="Text Placeholder 5"/>
          <p:cNvSpPr>
            <a:spLocks noGrp="1"/>
          </p:cNvSpPr>
          <p:nvPr>
            <p:ph type="body" sz="quarter" idx="187"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7" name="Text Placeholder 5"/>
          <p:cNvSpPr>
            <a:spLocks noGrp="1"/>
          </p:cNvSpPr>
          <p:nvPr>
            <p:ph type="body" sz="quarter" idx="188"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8" name="Text Placeholder 5"/>
          <p:cNvSpPr>
            <a:spLocks noGrp="1"/>
          </p:cNvSpPr>
          <p:nvPr>
            <p:ph type="body" sz="quarter" idx="189"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69" name="Text Placeholder 5"/>
          <p:cNvSpPr>
            <a:spLocks noGrp="1"/>
          </p:cNvSpPr>
          <p:nvPr>
            <p:ph type="body" sz="quarter" idx="190"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0" name="Text Placeholder 5"/>
          <p:cNvSpPr>
            <a:spLocks noGrp="1"/>
          </p:cNvSpPr>
          <p:nvPr>
            <p:ph type="body" sz="quarter" idx="191"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1" name="Text Placeholder 5"/>
          <p:cNvSpPr>
            <a:spLocks noGrp="1"/>
          </p:cNvSpPr>
          <p:nvPr>
            <p:ph type="body" sz="quarter" idx="192"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2" name="Text Placeholder 5"/>
          <p:cNvSpPr>
            <a:spLocks noGrp="1"/>
          </p:cNvSpPr>
          <p:nvPr>
            <p:ph type="body" sz="quarter" idx="193" hasCustomPrompt="1"/>
          </p:nvPr>
        </p:nvSpPr>
        <p:spPr>
          <a:xfrm>
            <a:off x="-11470036" y="24113289"/>
            <a:ext cx="7412386" cy="820596"/>
          </a:xfrm>
          <a:prstGeom prst="rect">
            <a:avLst/>
          </a:prstGeom>
          <a:noFill/>
        </p:spPr>
        <p:txBody>
          <a:bodyPr wrap="square" lIns="93910" tIns="93910" rIns="93910" bIns="93910" anchor="ctr" anchorCtr="0">
            <a:spAutoFit/>
          </a:bodyPr>
          <a:lstStyle>
            <a:lvl1pPr algn="ctr">
              <a:buNone/>
              <a:defRPr sz="4100" b="1" u="sng" baseline="0">
                <a:solidFill>
                  <a:schemeClr val="accent5">
                    <a:lumMod val="50000"/>
                  </a:schemeClr>
                </a:solidFill>
              </a:defRPr>
            </a:lvl1pPr>
          </a:lstStyle>
          <a:p>
            <a:pPr lvl="0"/>
            <a:r>
              <a:rPr lang="en-US" dirty="0" smtClean="0"/>
              <a:t>SECTION HEADER PLACEHOLDER</a:t>
            </a:r>
            <a:endParaRPr lang="en-US" dirty="0"/>
          </a:p>
        </p:txBody>
      </p:sp>
      <p:sp>
        <p:nvSpPr>
          <p:cNvPr id="73" name="Text Placeholder 3"/>
          <p:cNvSpPr>
            <a:spLocks noGrp="1"/>
          </p:cNvSpPr>
          <p:nvPr>
            <p:ph type="body" sz="quarter" idx="194"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74" name="Text Placeholder 3"/>
          <p:cNvSpPr>
            <a:spLocks noGrp="1"/>
          </p:cNvSpPr>
          <p:nvPr>
            <p:ph type="body" sz="quarter" idx="195"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75" name="Text Placeholder 3"/>
          <p:cNvSpPr>
            <a:spLocks noGrp="1"/>
          </p:cNvSpPr>
          <p:nvPr>
            <p:ph type="body" sz="quarter" idx="196"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76" name="Text Placeholder 3"/>
          <p:cNvSpPr>
            <a:spLocks noGrp="1"/>
          </p:cNvSpPr>
          <p:nvPr>
            <p:ph type="body" sz="quarter" idx="197"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77" name="Text Placeholder 3"/>
          <p:cNvSpPr>
            <a:spLocks noGrp="1"/>
          </p:cNvSpPr>
          <p:nvPr>
            <p:ph type="body" sz="quarter" idx="198"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78" name="Text Placeholder 3"/>
          <p:cNvSpPr>
            <a:spLocks noGrp="1"/>
          </p:cNvSpPr>
          <p:nvPr>
            <p:ph type="body" sz="quarter" idx="199"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79" name="Text Placeholder 3"/>
          <p:cNvSpPr>
            <a:spLocks noGrp="1"/>
          </p:cNvSpPr>
          <p:nvPr>
            <p:ph type="body" sz="quarter" idx="200"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80" name="Text Placeholder 3"/>
          <p:cNvSpPr>
            <a:spLocks noGrp="1"/>
          </p:cNvSpPr>
          <p:nvPr>
            <p:ph type="body" sz="quarter" idx="201"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81" name="Text Placeholder 3"/>
          <p:cNvSpPr>
            <a:spLocks noGrp="1"/>
          </p:cNvSpPr>
          <p:nvPr>
            <p:ph type="body" sz="quarter" idx="202"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82" name="Text Placeholder 3"/>
          <p:cNvSpPr>
            <a:spLocks noGrp="1"/>
          </p:cNvSpPr>
          <p:nvPr>
            <p:ph type="body" sz="quarter" idx="203"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
        <p:nvSpPr>
          <p:cNvPr id="83" name="Text Placeholder 3"/>
          <p:cNvSpPr>
            <a:spLocks noGrp="1"/>
          </p:cNvSpPr>
          <p:nvPr>
            <p:ph type="body" sz="quarter" idx="204" hasCustomPrompt="1"/>
          </p:nvPr>
        </p:nvSpPr>
        <p:spPr>
          <a:xfrm>
            <a:off x="-15842529" y="30119387"/>
            <a:ext cx="15532711" cy="920409"/>
          </a:xfrm>
          <a:prstGeom prst="rect">
            <a:avLst/>
          </a:prstGeom>
        </p:spPr>
        <p:txBody>
          <a:bodyPr wrap="square" lIns="234774" tIns="234774" rIns="234774" bIns="234774">
            <a:spAutoFit/>
          </a:bodyPr>
          <a:lstStyle>
            <a:lvl1pPr marL="0" indent="0">
              <a:buNone/>
              <a:defRPr sz="2900" baseline="0">
                <a:solidFill>
                  <a:schemeClr val="accent5">
                    <a:lumMod val="50000"/>
                  </a:schemeClr>
                </a:solidFill>
                <a:latin typeface="Trebuchet MS" pitchFamily="34" charset="0"/>
              </a:defRPr>
            </a:lvl1pPr>
            <a:lvl2pPr marL="1525905" indent="-586740">
              <a:defRPr sz="2600">
                <a:latin typeface="Trebuchet MS" pitchFamily="34" charset="0"/>
              </a:defRPr>
            </a:lvl2pPr>
            <a:lvl3pPr marL="2112645" indent="-586740">
              <a:defRPr sz="2600">
                <a:latin typeface="Trebuchet MS" pitchFamily="34" charset="0"/>
              </a:defRPr>
            </a:lvl3pPr>
            <a:lvl4pPr marL="2758440" indent="-645795">
              <a:defRPr sz="2600">
                <a:latin typeface="Trebuchet MS" pitchFamily="34" charset="0"/>
              </a:defRPr>
            </a:lvl4pPr>
            <a:lvl5pPr marL="3228340" indent="-469265">
              <a:defRPr sz="2600">
                <a:latin typeface="Trebuchet MS" pitchFamily="34" charset="0"/>
              </a:defRPr>
            </a:lvl5pPr>
          </a:lstStyle>
          <a:p>
            <a:pPr lvl="0"/>
            <a:r>
              <a:rPr lang="en-US" dirty="0" smtClean="0"/>
              <a:t>TEXT PLACEHOLDER</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hyperlink" Target="http://www.facebook.com/pages/PosterPresentationscom/217914411419?v=app_4949752878&amp;ref=ts" TargetMode="Externa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3.jpeg"/><Relationship Id="rId4" Type="http://schemas.openxmlformats.org/officeDocument/2006/relationships/hyperlink" Target="http://www.facebook.com/pages/PosterPresentationscom/217914411419?v=app_4949752878&amp;ref=ts"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20" name="Rectangle 19"/>
          <p:cNvSpPr/>
          <p:nvPr/>
        </p:nvSpPr>
        <p:spPr>
          <a:xfrm>
            <a:off x="32982658" y="0"/>
            <a:ext cx="15567413" cy="438912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87820" tIns="375636" rIns="187820" bIns="187820" rtlCol="0" anchor="t" anchorCtr="0"/>
          <a:lstStyle/>
          <a:p>
            <a:pPr algn="ctr"/>
            <a:r>
              <a:rPr lang="en-US" sz="6000" b="1" dirty="0" smtClean="0">
                <a:solidFill>
                  <a:schemeClr val="bg1"/>
                </a:solidFill>
                <a:latin typeface="Trebuchet MS" pitchFamily="34" charset="0"/>
              </a:rPr>
              <a:t>QUICK</a:t>
            </a:r>
            <a:r>
              <a:rPr lang="en-US" sz="6000" b="1" baseline="0" dirty="0" smtClean="0">
                <a:solidFill>
                  <a:schemeClr val="bg1"/>
                </a:solidFill>
                <a:latin typeface="Trebuchet MS" pitchFamily="34" charset="0"/>
              </a:rPr>
              <a:t> TIPS</a:t>
            </a:r>
            <a:endParaRPr lang="en-US" sz="6000" b="1" dirty="0" smtClean="0">
              <a:solidFill>
                <a:schemeClr val="bg1"/>
              </a:solidFill>
              <a:latin typeface="Trebuchet MS" pitchFamily="34" charset="0"/>
            </a:endParaRPr>
          </a:p>
          <a:p>
            <a:pPr algn="ctr"/>
            <a:r>
              <a:rPr lang="en-US" sz="5500" b="1" dirty="0" smtClean="0">
                <a:solidFill>
                  <a:srgbClr val="FFFF00"/>
                </a:solidFill>
                <a:latin typeface="Trebuchet MS" pitchFamily="34" charset="0"/>
              </a:rPr>
              <a:t>(--THIS SECTION DOES NOT PRINT--)</a:t>
            </a:r>
          </a:p>
          <a:p>
            <a:pPr algn="ctr"/>
            <a:endParaRPr lang="en-US" sz="4500" b="1" dirty="0" smtClean="0">
              <a:latin typeface="Trebuchet MS" pitchFamily="34" charset="0"/>
            </a:endParaRPr>
          </a:p>
          <a:p>
            <a:pPr defTabSz="3219450"/>
            <a:r>
              <a:rPr lang="en-US" sz="4400" dirty="0" smtClean="0">
                <a:latin typeface="Trebuchet MS" pitchFamily="34" charset="0"/>
              </a:rPr>
              <a:t>This PowerPoint</a:t>
            </a:r>
            <a:r>
              <a:rPr lang="en-US" sz="4400" baseline="0" dirty="0" smtClean="0">
                <a:latin typeface="Trebuchet MS" pitchFamily="34" charset="0"/>
              </a:rPr>
              <a:t> template requires basic PowerPoint (version 2007 or newer) skills. Below is a list of commonly asked questions specific to this template. </a:t>
            </a:r>
            <a:br>
              <a:rPr lang="en-US" sz="4400" baseline="0" dirty="0" smtClean="0">
                <a:latin typeface="Trebuchet MS" pitchFamily="34" charset="0"/>
              </a:rPr>
            </a:br>
            <a:r>
              <a:rPr lang="en-US" sz="4400" baseline="0" dirty="0" smtClean="0">
                <a:latin typeface="Trebuchet MS" pitchFamily="34" charset="0"/>
              </a:rPr>
              <a:t>If you are using an older version of PowerPoint some template features may not work properly.</a:t>
            </a:r>
          </a:p>
          <a:p>
            <a:pPr defTabSz="3219450"/>
            <a:endParaRPr lang="en-US" sz="4400" b="1" dirty="0" smtClean="0">
              <a:solidFill>
                <a:srgbClr val="FFFF00"/>
              </a:solidFill>
              <a:latin typeface="Trebuchet MS" pitchFamily="34" charset="0"/>
            </a:endParaRPr>
          </a:p>
          <a:p>
            <a:pPr algn="ctr"/>
            <a:r>
              <a:rPr lang="en-US" sz="6000" b="1" dirty="0" smtClean="0">
                <a:solidFill>
                  <a:schemeClr val="bg1"/>
                </a:solidFill>
                <a:latin typeface="Trebuchet MS" pitchFamily="34" charset="0"/>
              </a:rPr>
              <a:t>TEMPLATE</a:t>
            </a:r>
            <a:r>
              <a:rPr lang="en-US" sz="6000" b="1" baseline="0" dirty="0" smtClean="0">
                <a:solidFill>
                  <a:schemeClr val="bg1"/>
                </a:solidFill>
                <a:latin typeface="Trebuchet MS" pitchFamily="34" charset="0"/>
              </a:rPr>
              <a:t> FAQs</a:t>
            </a:r>
          </a:p>
          <a:p>
            <a:pPr algn="ctr"/>
            <a:endParaRPr lang="en-US" sz="4400" b="1" dirty="0" smtClean="0">
              <a:solidFill>
                <a:srgbClr val="FFFF00"/>
              </a:solidFill>
              <a:latin typeface="Trebuchet MS" pitchFamily="34" charset="0"/>
            </a:endParaRPr>
          </a:p>
          <a:p>
            <a:pPr marL="0" marR="0" indent="0" algn="l" defTabSz="2689225" rtl="0" eaLnBrk="1" fontAlgn="auto" latinLnBrk="0" hangingPunct="1">
              <a:lnSpc>
                <a:spcPct val="100000"/>
              </a:lnSpc>
              <a:spcBef>
                <a:spcPts val="0"/>
              </a:spcBef>
              <a:spcAft>
                <a:spcPts val="0"/>
              </a:spcAft>
              <a:buClrTx/>
              <a:buSzTx/>
              <a:buFontTx/>
              <a:buNone/>
              <a:defRPr/>
            </a:pPr>
            <a:r>
              <a:rPr lang="en-US" sz="4400" b="1" dirty="0" smtClean="0">
                <a:solidFill>
                  <a:srgbClr val="FFFF00"/>
                </a:solidFill>
                <a:latin typeface="Trebuchet MS" pitchFamily="34" charset="0"/>
              </a:rPr>
              <a:t>Verifying the quality of your graphics</a:t>
            </a:r>
          </a:p>
          <a:p>
            <a:pPr defTabSz="2689225"/>
            <a:r>
              <a:rPr lang="en-US" sz="4400" dirty="0" smtClean="0">
                <a:latin typeface="Trebuchet MS" pitchFamily="34" charset="0"/>
              </a:rPr>
              <a:t>Go to the </a:t>
            </a:r>
            <a:r>
              <a:rPr lang="en-US" sz="4400" baseline="0" dirty="0" smtClean="0">
                <a:latin typeface="Trebuchet MS" pitchFamily="34" charset="0"/>
              </a:rPr>
              <a:t>VIEW menu and click on ZOOM to set your preferred magnification. This template is at 100% the size of the final poster. All text and graphics will be printed at 100% their size. To see what your poster will look like when printed, set the zoom to 100% and evaluate the quality of all your graphics before you submit your poster for printing.</a:t>
            </a:r>
            <a:br>
              <a:rPr lang="en-US" sz="4400" baseline="0" dirty="0" smtClean="0">
                <a:latin typeface="Trebuchet MS" pitchFamily="34" charset="0"/>
              </a:rPr>
            </a:br>
            <a:endParaRPr lang="en-US" sz="4400" baseline="0" dirty="0" smtClean="0">
              <a:latin typeface="Trebuchet MS" pitchFamily="34" charset="0"/>
            </a:endParaRPr>
          </a:p>
          <a:p>
            <a:pPr defTabSz="2689225"/>
            <a:endParaRPr lang="en-US" sz="4400" b="1" baseline="0" dirty="0" smtClean="0">
              <a:solidFill>
                <a:srgbClr val="FFFF00"/>
              </a:solidFill>
              <a:latin typeface="Trebuchet MS" pitchFamily="34" charset="0"/>
            </a:endParaRPr>
          </a:p>
          <a:p>
            <a:pPr defTabSz="2689225"/>
            <a:r>
              <a:rPr lang="en-US" sz="4400" b="1" baseline="0" dirty="0" smtClean="0">
                <a:solidFill>
                  <a:srgbClr val="FFFF00"/>
                </a:solidFill>
                <a:latin typeface="Trebuchet MS" pitchFamily="34" charset="0"/>
              </a:rPr>
              <a:t>Modifying the layout</a:t>
            </a:r>
          </a:p>
          <a:p>
            <a:pPr defTabSz="2689225"/>
            <a:r>
              <a:rPr lang="en-US" sz="4400" dirty="0" smtClean="0">
                <a:latin typeface="Trebuchet MS" pitchFamily="34" charset="0"/>
              </a:rPr>
              <a:t>This template has four </a:t>
            </a:r>
            <a:r>
              <a:rPr lang="en-US" sz="4400" baseline="0" dirty="0" smtClean="0">
                <a:latin typeface="Trebuchet MS" pitchFamily="34" charset="0"/>
              </a:rPr>
              <a:t>different </a:t>
            </a:r>
          </a:p>
          <a:p>
            <a:pPr defTabSz="2689225"/>
            <a:r>
              <a:rPr lang="en-US" sz="4400" baseline="0" dirty="0" smtClean="0">
                <a:latin typeface="Trebuchet MS" pitchFamily="34" charset="0"/>
              </a:rPr>
              <a:t>column layouts.  </a:t>
            </a:r>
            <a:r>
              <a:rPr lang="en-US" sz="4400" u="sng" baseline="0" dirty="0" smtClean="0">
                <a:latin typeface="Trebuchet MS" pitchFamily="34" charset="0"/>
              </a:rPr>
              <a:t>Right-click</a:t>
            </a:r>
            <a:r>
              <a:rPr lang="en-US" sz="4400" baseline="0" dirty="0" smtClean="0">
                <a:latin typeface="Trebuchet MS" pitchFamily="34" charset="0"/>
              </a:rPr>
              <a:t> your </a:t>
            </a:r>
          </a:p>
          <a:p>
            <a:pPr defTabSz="2689225"/>
            <a:r>
              <a:rPr lang="en-US" sz="4400" baseline="0" dirty="0" smtClean="0">
                <a:latin typeface="Trebuchet MS" pitchFamily="34" charset="0"/>
              </a:rPr>
              <a:t>mouse on the background  and </a:t>
            </a:r>
          </a:p>
          <a:p>
            <a:pPr defTabSz="2689225"/>
            <a:r>
              <a:rPr lang="en-US" sz="4400" baseline="0" dirty="0" smtClean="0">
                <a:latin typeface="Trebuchet MS" pitchFamily="34" charset="0"/>
              </a:rPr>
              <a:t>click on LAYOUT to see the layout </a:t>
            </a:r>
          </a:p>
          <a:p>
            <a:pPr defTabSz="2689225"/>
            <a:r>
              <a:rPr lang="en-US" sz="4400" baseline="0" dirty="0" smtClean="0">
                <a:latin typeface="Trebuchet MS" pitchFamily="34" charset="0"/>
              </a:rPr>
              <a:t>options.  The columns in the provided  layouts are fixed and cannot be moved but advanced users can modify any layout by going to VIEW and then SLIDE MASTER.</a:t>
            </a:r>
          </a:p>
          <a:p>
            <a:pPr marL="0" marR="0" indent="0" algn="l" defTabSz="2689225" rtl="0" eaLnBrk="1" fontAlgn="auto" latinLnBrk="0" hangingPunct="1">
              <a:lnSpc>
                <a:spcPct val="100000"/>
              </a:lnSpc>
              <a:spcBef>
                <a:spcPts val="0"/>
              </a:spcBef>
              <a:spcAft>
                <a:spcPts val="0"/>
              </a:spcAft>
              <a:buClrTx/>
              <a:buSzTx/>
              <a:buFontTx/>
              <a:buNone/>
              <a:defRPr/>
            </a:pPr>
            <a:endParaRPr lang="en-US" sz="4400" baseline="0" dirty="0" smtClean="0">
              <a:latin typeface="Trebuchet MS" pitchFamily="34" charset="0"/>
            </a:endParaRPr>
          </a:p>
          <a:p>
            <a:pPr marL="0" marR="0" indent="0" algn="l" defTabSz="2689225" rtl="0" eaLnBrk="1" fontAlgn="auto" latinLnBrk="0" hangingPunct="1">
              <a:lnSpc>
                <a:spcPct val="100000"/>
              </a:lnSpc>
              <a:spcBef>
                <a:spcPts val="0"/>
              </a:spcBef>
              <a:spcAft>
                <a:spcPts val="0"/>
              </a:spcAft>
              <a:buClrTx/>
              <a:buSzTx/>
              <a:buFontTx/>
              <a:buNone/>
              <a:defRPr/>
            </a:pPr>
            <a:endParaRPr lang="en-US" sz="4400" baseline="0" dirty="0" smtClean="0">
              <a:latin typeface="Trebuchet MS" pitchFamily="34" charset="0"/>
            </a:endParaRPr>
          </a:p>
          <a:p>
            <a:pPr defTabSz="2689225"/>
            <a:r>
              <a:rPr lang="en-US" sz="4400" b="1" baseline="0" dirty="0" smtClean="0">
                <a:solidFill>
                  <a:srgbClr val="FFFF00"/>
                </a:solidFill>
                <a:latin typeface="Trebuchet MS" pitchFamily="34" charset="0"/>
              </a:rPr>
              <a:t>Importing text and graphics from external sources</a:t>
            </a:r>
          </a:p>
          <a:p>
            <a:pPr defTabSz="2689225"/>
            <a:r>
              <a:rPr lang="en-US" sz="4400" b="1" u="sng" baseline="0" dirty="0" smtClean="0">
                <a:latin typeface="Trebuchet MS" pitchFamily="34" charset="0"/>
              </a:rPr>
              <a:t>TEXT</a:t>
            </a:r>
            <a:r>
              <a:rPr lang="en-US" sz="4400" b="1" u="none" baseline="0" dirty="0" smtClean="0">
                <a:latin typeface="Trebuchet MS" pitchFamily="34" charset="0"/>
              </a:rPr>
              <a:t>: </a:t>
            </a:r>
            <a:r>
              <a:rPr lang="en-US" sz="4400" baseline="0" dirty="0" smtClean="0">
                <a:latin typeface="Trebuchet MS" pitchFamily="34" charset="0"/>
              </a:rPr>
              <a:t>Paste or type your text into a pre-existing placeholder or drag in a new placeholder from the left side of the template. Move it anywhere as needed.</a:t>
            </a:r>
          </a:p>
          <a:p>
            <a:pPr defTabSz="2689225"/>
            <a:endParaRPr lang="en-US" sz="4400" baseline="0" dirty="0" smtClean="0">
              <a:latin typeface="Trebuchet MS" pitchFamily="34" charset="0"/>
            </a:endParaRPr>
          </a:p>
          <a:p>
            <a:pPr defTabSz="2689225"/>
            <a:r>
              <a:rPr lang="en-US" sz="4400" b="1" u="sng" baseline="0" dirty="0" smtClean="0">
                <a:latin typeface="Trebuchet MS" pitchFamily="34" charset="0"/>
              </a:rPr>
              <a:t>PHOTOS</a:t>
            </a:r>
            <a:r>
              <a:rPr lang="en-US" sz="4400" b="1" u="none" baseline="0" dirty="0" smtClean="0">
                <a:latin typeface="Trebuchet MS" pitchFamily="34" charset="0"/>
              </a:rPr>
              <a:t>: </a:t>
            </a:r>
            <a:r>
              <a:rPr lang="en-US" sz="4400" baseline="0" dirty="0" smtClean="0">
                <a:latin typeface="Trebuchet MS" pitchFamily="34" charset="0"/>
              </a:rPr>
              <a:t>Drag in a picture placeholder, size it </a:t>
            </a:r>
            <a:r>
              <a:rPr lang="en-US" sz="4400" u="sng" baseline="0" dirty="0" smtClean="0">
                <a:latin typeface="Trebuchet MS" pitchFamily="34" charset="0"/>
              </a:rPr>
              <a:t>first</a:t>
            </a:r>
            <a:r>
              <a:rPr lang="en-US" sz="4400" baseline="0" dirty="0" smtClean="0">
                <a:latin typeface="Trebuchet MS" pitchFamily="34" charset="0"/>
              </a:rPr>
              <a:t>, click in it and insert a photo from the menu.</a:t>
            </a:r>
          </a:p>
          <a:p>
            <a:pPr defTabSz="2689225"/>
            <a:endParaRPr lang="en-US" sz="4400" baseline="0" dirty="0" smtClean="0">
              <a:latin typeface="Trebuchet MS" pitchFamily="34" charset="0"/>
            </a:endParaRPr>
          </a:p>
          <a:p>
            <a:pPr defTabSz="2689225"/>
            <a:r>
              <a:rPr lang="en-US" sz="4400" b="1" u="sng" baseline="0" dirty="0" smtClean="0">
                <a:latin typeface="Trebuchet MS" pitchFamily="34" charset="0"/>
              </a:rPr>
              <a:t>TABLES</a:t>
            </a:r>
            <a:r>
              <a:rPr lang="en-US" sz="4400" b="1" u="none" baseline="0" dirty="0" smtClean="0">
                <a:latin typeface="Trebuchet MS" pitchFamily="34" charset="0"/>
              </a:rPr>
              <a:t>: </a:t>
            </a:r>
            <a:r>
              <a:rPr lang="en-US" sz="4400" baseline="0" dirty="0" smtClean="0">
                <a:latin typeface="Trebuchet MS" pitchFamily="34" charset="0"/>
              </a:rPr>
              <a:t>You can copy and paste a table from an external document onto this poster template. To adjust the way the text fits within the cells of a table that has been pasted, </a:t>
            </a:r>
            <a:r>
              <a:rPr lang="en-US" sz="4400" u="sng" baseline="0" dirty="0" smtClean="0">
                <a:latin typeface="Trebuchet MS" pitchFamily="34" charset="0"/>
              </a:rPr>
              <a:t>right-click</a:t>
            </a:r>
            <a:r>
              <a:rPr lang="en-US" sz="4400" baseline="0" dirty="0" smtClean="0">
                <a:latin typeface="Trebuchet MS" pitchFamily="34" charset="0"/>
              </a:rPr>
              <a:t> on the table, click FORMAT SHAPE  then click on TEXT BOX and change the INTERNAL MARGIN values to 0.25.</a:t>
            </a:r>
          </a:p>
          <a:p>
            <a:pPr defTabSz="2689225"/>
            <a:endParaRPr lang="en-US" sz="4400" baseline="0" dirty="0" smtClean="0">
              <a:latin typeface="Trebuchet MS" pitchFamily="34" charset="0"/>
            </a:endParaRPr>
          </a:p>
          <a:p>
            <a:pPr defTabSz="2689225"/>
            <a:endParaRPr lang="en-US" sz="4400" baseline="0" dirty="0" smtClean="0">
              <a:latin typeface="Trebuchet MS" pitchFamily="34" charset="0"/>
            </a:endParaRPr>
          </a:p>
          <a:p>
            <a:pPr defTabSz="2689225"/>
            <a:r>
              <a:rPr lang="en-US" sz="4400" b="1" baseline="0" dirty="0" smtClean="0">
                <a:solidFill>
                  <a:srgbClr val="FFFF00"/>
                </a:solidFill>
                <a:latin typeface="Trebuchet MS" pitchFamily="34" charset="0"/>
              </a:rPr>
              <a:t>Modifying the color scheme</a:t>
            </a:r>
          </a:p>
          <a:p>
            <a:pPr defTabSz="2689225"/>
            <a:r>
              <a:rPr lang="en-US" sz="4400" baseline="0" dirty="0" smtClean="0">
                <a:latin typeface="Trebuchet MS" pitchFamily="34" charset="0"/>
              </a:rPr>
              <a:t>To change the color scheme of this template go to the DESIGN menu and click on COLORS. You can choose from the provided color combinations or create your own.</a:t>
            </a:r>
          </a:p>
          <a:p>
            <a:pPr defTabSz="2571115"/>
            <a:endParaRPr lang="en-US" sz="4400" baseline="0" dirty="0" smtClean="0">
              <a:latin typeface="Trebuchet MS" pitchFamily="34" charset="0"/>
            </a:endParaRPr>
          </a:p>
          <a:p>
            <a:pPr defTabSz="3219450"/>
            <a:endParaRPr lang="en-US" sz="4500" baseline="0" dirty="0" smtClean="0">
              <a:latin typeface="Trebuchet MS" pitchFamily="34" charset="0"/>
            </a:endParaRPr>
          </a:p>
          <a:p>
            <a:pPr defTabSz="3219450"/>
            <a:endParaRPr lang="en-US" sz="4500" baseline="0" dirty="0" smtClean="0">
              <a:latin typeface="Trebuchet MS" pitchFamily="34" charset="0"/>
            </a:endParaRPr>
          </a:p>
          <a:p>
            <a:pPr defTabSz="4507865"/>
            <a:endParaRPr lang="en-US" sz="3300" baseline="0" dirty="0" smtClean="0">
              <a:latin typeface="Trebuchet MS" pitchFamily="34" charset="0"/>
            </a:endParaRPr>
          </a:p>
          <a:p>
            <a:pPr defTabSz="4507865"/>
            <a:endParaRPr lang="en-US" sz="3300" dirty="0" smtClean="0">
              <a:latin typeface="Trebuchet MS" pitchFamily="34" charset="0"/>
            </a:endParaRPr>
          </a:p>
          <a:p>
            <a:pPr algn="ctr"/>
            <a:endParaRPr lang="en-US" sz="3300" b="1" dirty="0" smtClean="0">
              <a:solidFill>
                <a:schemeClr val="bg1"/>
              </a:solidFill>
              <a:latin typeface="Trebuchet MS" pitchFamily="34" charset="0"/>
            </a:endParaRPr>
          </a:p>
          <a:p>
            <a:pPr defTabSz="4507865"/>
            <a:endParaRPr lang="en-US" sz="3300" b="1" dirty="0" smtClean="0">
              <a:solidFill>
                <a:srgbClr val="FFFF00"/>
              </a:solidFill>
              <a:latin typeface="Trebuchet MS" pitchFamily="34" charset="0"/>
            </a:endParaRPr>
          </a:p>
          <a:p>
            <a:pPr algn="ctr"/>
            <a:endParaRPr lang="en-US" sz="4500" b="1" dirty="0">
              <a:latin typeface="Trebuchet MS" pitchFamily="34" charset="0"/>
            </a:endParaRPr>
          </a:p>
        </p:txBody>
      </p:sp>
      <p:sp>
        <p:nvSpPr>
          <p:cNvPr id="29" name="Rectangle 28"/>
          <p:cNvSpPr/>
          <p:nvPr/>
        </p:nvSpPr>
        <p:spPr>
          <a:xfrm>
            <a:off x="-15802287" y="-26128"/>
            <a:ext cx="15539806" cy="438912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87820" tIns="375636" rIns="187820" bIns="187820" rtlCol="0" anchor="t" anchorCtr="0"/>
          <a:lstStyle/>
          <a:p>
            <a:pPr algn="ctr"/>
            <a:r>
              <a:rPr lang="en-US" sz="6000" b="1" dirty="0" smtClean="0">
                <a:solidFill>
                  <a:schemeClr val="bg1"/>
                </a:solidFill>
                <a:latin typeface="Trebuchet MS" pitchFamily="34" charset="0"/>
              </a:rPr>
              <a:t>QUICK DESIGN</a:t>
            </a:r>
            <a:r>
              <a:rPr lang="en-US" sz="6000" b="1" baseline="0" dirty="0" smtClean="0">
                <a:solidFill>
                  <a:schemeClr val="bg1"/>
                </a:solidFill>
                <a:latin typeface="Trebuchet MS" pitchFamily="34" charset="0"/>
              </a:rPr>
              <a:t> </a:t>
            </a:r>
            <a:r>
              <a:rPr lang="en-US" sz="6000" b="1" dirty="0" smtClean="0">
                <a:solidFill>
                  <a:schemeClr val="bg1"/>
                </a:solidFill>
                <a:latin typeface="Trebuchet MS" pitchFamily="34" charset="0"/>
              </a:rPr>
              <a:t>GUIDE</a:t>
            </a:r>
          </a:p>
          <a:p>
            <a:pPr algn="ctr"/>
            <a:r>
              <a:rPr lang="en-US" sz="5500" b="1" dirty="0" smtClean="0">
                <a:solidFill>
                  <a:srgbClr val="FFFF00"/>
                </a:solidFill>
                <a:latin typeface="Trebuchet MS" pitchFamily="34" charset="0"/>
              </a:rPr>
              <a:t>(--THIS SECTION DOES NOT PRINT--)</a:t>
            </a:r>
          </a:p>
          <a:p>
            <a:pPr algn="ctr"/>
            <a:endParaRPr lang="en-US" sz="4500" b="1" dirty="0" smtClean="0">
              <a:latin typeface="Trebuchet MS" pitchFamily="34" charset="0"/>
            </a:endParaRPr>
          </a:p>
          <a:p>
            <a:pPr defTabSz="3765550"/>
            <a:r>
              <a:rPr lang="en-US" sz="4400" dirty="0" smtClean="0">
                <a:latin typeface="Trebuchet MS" pitchFamily="34" charset="0"/>
              </a:rPr>
              <a:t>This PowerPoint</a:t>
            </a:r>
            <a:r>
              <a:rPr lang="en-US" sz="4400" baseline="0" dirty="0" smtClean="0">
                <a:latin typeface="Trebuchet MS" pitchFamily="34" charset="0"/>
              </a:rPr>
              <a:t> </a:t>
            </a:r>
            <a:r>
              <a:rPr lang="en-US" sz="4400" dirty="0" smtClean="0">
                <a:latin typeface="Trebuchet MS" pitchFamily="34" charset="0"/>
              </a:rPr>
              <a:t>2007 template produces</a:t>
            </a:r>
            <a:r>
              <a:rPr lang="en-US" sz="4400" baseline="0" dirty="0" smtClean="0">
                <a:latin typeface="Trebuchet MS" pitchFamily="34" charset="0"/>
              </a:rPr>
              <a:t> </a:t>
            </a:r>
            <a:r>
              <a:rPr lang="en-US" sz="4400" dirty="0" smtClean="0">
                <a:latin typeface="Trebuchet MS" pitchFamily="34" charset="0"/>
              </a:rPr>
              <a:t>a 91cm </a:t>
            </a:r>
            <a:r>
              <a:rPr lang="en-US" sz="4400" baseline="0" dirty="0" smtClean="0">
                <a:latin typeface="Trebuchet MS" pitchFamily="34" charset="0"/>
              </a:rPr>
              <a:t>x 122cm</a:t>
            </a:r>
            <a:r>
              <a:rPr lang="en-US" sz="4400" dirty="0" smtClean="0">
                <a:latin typeface="Trebuchet MS" pitchFamily="34" charset="0"/>
              </a:rPr>
              <a:t> professional  poster</a:t>
            </a:r>
            <a:r>
              <a:rPr lang="en-US" sz="4400" smtClean="0">
                <a:latin typeface="Trebuchet MS" pitchFamily="34" charset="0"/>
              </a:rPr>
              <a:t>. You</a:t>
            </a:r>
            <a:r>
              <a:rPr lang="en-US" sz="4400" baseline="0" smtClean="0">
                <a:latin typeface="Trebuchet MS" pitchFamily="34" charset="0"/>
              </a:rPr>
              <a:t> can u</a:t>
            </a:r>
            <a:r>
              <a:rPr lang="en-US" sz="4400" smtClean="0">
                <a:latin typeface="Trebuchet MS" pitchFamily="34" charset="0"/>
              </a:rPr>
              <a:t>se</a:t>
            </a:r>
            <a:r>
              <a:rPr lang="en-US" sz="4400" baseline="0" smtClean="0">
                <a:latin typeface="Trebuchet MS" pitchFamily="34" charset="0"/>
              </a:rPr>
              <a:t> it to create your research poster and </a:t>
            </a:r>
            <a:r>
              <a:rPr lang="en-US" sz="4400" smtClean="0">
                <a:latin typeface="Trebuchet MS" pitchFamily="34" charset="0"/>
              </a:rPr>
              <a:t>save valuable time placing titles, subtitles,</a:t>
            </a:r>
            <a:r>
              <a:rPr lang="en-US" sz="4400" baseline="0" smtClean="0">
                <a:latin typeface="Trebuchet MS" pitchFamily="34" charset="0"/>
              </a:rPr>
              <a:t> text, and graphics</a:t>
            </a:r>
            <a:r>
              <a:rPr lang="en-US" sz="4400" smtClean="0">
                <a:latin typeface="Trebuchet MS" pitchFamily="34" charset="0"/>
              </a:rPr>
              <a:t>. </a:t>
            </a:r>
            <a:endParaRPr lang="en-US" sz="4400" dirty="0" smtClean="0">
              <a:latin typeface="Trebuchet MS" pitchFamily="34" charset="0"/>
            </a:endParaRPr>
          </a:p>
          <a:p>
            <a:pPr defTabSz="4389120"/>
            <a:endParaRPr lang="en-US" sz="4400" dirty="0" smtClean="0">
              <a:latin typeface="Trebuchet MS" pitchFamily="34" charset="0"/>
            </a:endParaRPr>
          </a:p>
          <a:p>
            <a:pPr defTabSz="4389120"/>
            <a:r>
              <a:rPr lang="en-US" sz="4400" dirty="0" smtClean="0">
                <a:latin typeface="Trebuchet MS" pitchFamily="34" charset="0"/>
              </a:rPr>
              <a:t>We provide a series of online tutorials that will guide you through the poster design process and answer your poster production questions. </a:t>
            </a:r>
          </a:p>
          <a:p>
            <a:pPr defTabSz="4389120"/>
            <a:endParaRPr lang="en-US" sz="4400" dirty="0" smtClean="0">
              <a:latin typeface="Trebuchet MS" pitchFamily="34" charset="0"/>
            </a:endParaRPr>
          </a:p>
          <a:p>
            <a:pPr defTabSz="4389120"/>
            <a:r>
              <a:rPr lang="en-US" sz="4400" dirty="0" smtClean="0">
                <a:latin typeface="Trebuchet MS" pitchFamily="34" charset="0"/>
              </a:rPr>
              <a:t>To view our template tutorials, go online to </a:t>
            </a:r>
            <a:r>
              <a:rPr lang="en-US" sz="4400" b="1" dirty="0" smtClean="0">
                <a:solidFill>
                  <a:srgbClr val="FFFF00"/>
                </a:solidFill>
                <a:latin typeface="Trebuchet MS" pitchFamily="34" charset="0"/>
              </a:rPr>
              <a:t>PosterPresentations.com </a:t>
            </a:r>
            <a:r>
              <a:rPr lang="en-US" sz="4400" dirty="0" smtClean="0">
                <a:latin typeface="Trebuchet MS" pitchFamily="34" charset="0"/>
              </a:rPr>
              <a:t>and click on </a:t>
            </a:r>
            <a:r>
              <a:rPr lang="en-US" sz="4400" dirty="0" smtClean="0">
                <a:solidFill>
                  <a:srgbClr val="FFFF00"/>
                </a:solidFill>
                <a:latin typeface="Trebuchet MS" pitchFamily="34" charset="0"/>
              </a:rPr>
              <a:t>HELP DESK.</a:t>
            </a:r>
          </a:p>
          <a:p>
            <a:pPr defTabSz="4389120"/>
            <a:endParaRPr lang="en-US" sz="4400" dirty="0" smtClean="0">
              <a:latin typeface="Trebuchet MS" pitchFamily="34" charset="0"/>
            </a:endParaRPr>
          </a:p>
          <a:p>
            <a:pPr defTabSz="4389120"/>
            <a:r>
              <a:rPr lang="en-US" sz="4400" dirty="0" smtClean="0">
                <a:latin typeface="Trebuchet MS" pitchFamily="34" charset="0"/>
              </a:rPr>
              <a:t>When</a:t>
            </a:r>
            <a:r>
              <a:rPr lang="en-US" sz="4400" baseline="0" dirty="0" smtClean="0">
                <a:latin typeface="Trebuchet MS" pitchFamily="34" charset="0"/>
              </a:rPr>
              <a:t> you are ready to</a:t>
            </a:r>
            <a:r>
              <a:rPr lang="en-US" sz="4400" dirty="0" smtClean="0">
                <a:latin typeface="Trebuchet MS" pitchFamily="34" charset="0"/>
              </a:rPr>
              <a:t> </a:t>
            </a:r>
            <a:r>
              <a:rPr lang="en-US" sz="4400" baseline="0" dirty="0" smtClean="0">
                <a:latin typeface="Trebuchet MS" pitchFamily="34" charset="0"/>
              </a:rPr>
              <a:t> print your poster</a:t>
            </a:r>
            <a:r>
              <a:rPr lang="en-US" sz="4400" dirty="0" smtClean="0">
                <a:latin typeface="Trebuchet MS" pitchFamily="34" charset="0"/>
              </a:rPr>
              <a:t>,</a:t>
            </a:r>
            <a:r>
              <a:rPr lang="en-US" sz="4400" baseline="0" dirty="0" smtClean="0">
                <a:latin typeface="Trebuchet MS" pitchFamily="34" charset="0"/>
              </a:rPr>
              <a:t> go online to </a:t>
            </a:r>
            <a:r>
              <a:rPr lang="en-US" sz="4800" b="1" dirty="0" smtClean="0">
                <a:solidFill>
                  <a:srgbClr val="FFFF00"/>
                </a:solidFill>
                <a:latin typeface="Trebuchet MS" pitchFamily="34" charset="0"/>
              </a:rPr>
              <a:t>PosterPresentations.com</a:t>
            </a:r>
            <a:r>
              <a:rPr lang="en-US" sz="4800" b="1" dirty="0" smtClean="0">
                <a:solidFill>
                  <a:schemeClr val="bg1"/>
                </a:solidFill>
                <a:latin typeface="Trebuchet MS" pitchFamily="34" charset="0"/>
              </a:rPr>
              <a:t>.</a:t>
            </a:r>
            <a:r>
              <a:rPr lang="en-US" sz="4400" dirty="0" smtClean="0">
                <a:latin typeface="Trebuchet MS" pitchFamily="34" charset="0"/>
              </a:rPr>
              <a:t/>
            </a:r>
            <a:br>
              <a:rPr lang="en-US" sz="4400" dirty="0" smtClean="0">
                <a:latin typeface="Trebuchet MS" pitchFamily="34" charset="0"/>
              </a:rPr>
            </a:br>
            <a:endParaRPr lang="en-US" sz="4400" dirty="0" smtClean="0">
              <a:latin typeface="Trebuchet MS" pitchFamily="34" charset="0"/>
            </a:endParaRPr>
          </a:p>
          <a:p>
            <a:pPr algn="l" defTabSz="3765550"/>
            <a:r>
              <a:rPr lang="en-US" sz="4400" b="1" dirty="0" smtClean="0">
                <a:solidFill>
                  <a:schemeClr val="bg1"/>
                </a:solidFill>
                <a:latin typeface="Trebuchet MS" pitchFamily="34" charset="0"/>
              </a:rPr>
              <a:t>Need</a:t>
            </a:r>
            <a:r>
              <a:rPr lang="en-US" sz="4400" b="1" baseline="0" dirty="0" smtClean="0">
                <a:solidFill>
                  <a:schemeClr val="bg1"/>
                </a:solidFill>
                <a:latin typeface="Trebuchet MS" pitchFamily="34" charset="0"/>
              </a:rPr>
              <a:t> Assistance?  </a:t>
            </a:r>
            <a:r>
              <a:rPr lang="en-US" sz="4800" b="1" baseline="0" dirty="0" smtClean="0">
                <a:solidFill>
                  <a:srgbClr val="FFFF00"/>
                </a:solidFill>
                <a:latin typeface="Trebuchet MS" pitchFamily="34" charset="0"/>
              </a:rPr>
              <a:t>Call  us at </a:t>
            </a:r>
            <a:r>
              <a:rPr lang="en-US" sz="4800" b="1" dirty="0" smtClean="0">
                <a:solidFill>
                  <a:srgbClr val="FFFF00"/>
                </a:solidFill>
                <a:latin typeface="Trebuchet MS" pitchFamily="34" charset="0"/>
              </a:rPr>
              <a:t>1.866.649.3004</a:t>
            </a:r>
          </a:p>
          <a:p>
            <a:pPr defTabSz="3761740"/>
            <a:r>
              <a:rPr lang="en-US" sz="4400" dirty="0" smtClean="0">
                <a:latin typeface="Trebuchet MS" pitchFamily="34" charset="0"/>
              </a:rPr>
              <a:t> </a:t>
            </a:r>
            <a:endParaRPr lang="en-US" sz="4400" b="1" dirty="0" smtClean="0">
              <a:solidFill>
                <a:srgbClr val="FFFF00"/>
              </a:solidFill>
              <a:latin typeface="Trebuchet MS" pitchFamily="34" charset="0"/>
            </a:endParaRPr>
          </a:p>
          <a:p>
            <a:pPr algn="ctr"/>
            <a:r>
              <a:rPr lang="en-US" sz="6000" b="1" dirty="0" smtClean="0">
                <a:solidFill>
                  <a:schemeClr val="bg1"/>
                </a:solidFill>
                <a:latin typeface="Trebuchet MS" pitchFamily="34" charset="0"/>
              </a:rPr>
              <a:t>Object Placeholders</a:t>
            </a:r>
          </a:p>
          <a:p>
            <a:pPr algn="ctr"/>
            <a:endParaRPr lang="en-US" sz="4400" b="1" dirty="0" smtClean="0">
              <a:solidFill>
                <a:schemeClr val="bg1"/>
              </a:solidFill>
              <a:latin typeface="Trebuchet MS" pitchFamily="34" charset="0"/>
            </a:endParaRPr>
          </a:p>
          <a:p>
            <a:pPr marL="0" marR="0" indent="0" algn="l" defTabSz="3765550" rtl="0" eaLnBrk="1" fontAlgn="auto" latinLnBrk="0" hangingPunct="1">
              <a:lnSpc>
                <a:spcPct val="100000"/>
              </a:lnSpc>
              <a:spcBef>
                <a:spcPts val="0"/>
              </a:spcBef>
              <a:spcAft>
                <a:spcPts val="0"/>
              </a:spcAft>
              <a:buClrTx/>
              <a:buSzTx/>
              <a:buFontTx/>
              <a:buNone/>
              <a:defRPr/>
            </a:pPr>
            <a:r>
              <a:rPr lang="en-US" sz="4400" dirty="0" smtClean="0">
                <a:solidFill>
                  <a:srgbClr val="FFFF00"/>
                </a:solidFill>
                <a:latin typeface="Trebuchet MS" pitchFamily="34" charset="0"/>
              </a:rPr>
              <a:t>Using the placeholders</a:t>
            </a:r>
          </a:p>
          <a:p>
            <a:pPr marL="0" marR="0" indent="0" algn="l" defTabSz="3765550" rtl="0" eaLnBrk="1" fontAlgn="auto" latinLnBrk="0" hangingPunct="1">
              <a:lnSpc>
                <a:spcPct val="100000"/>
              </a:lnSpc>
              <a:spcBef>
                <a:spcPts val="0"/>
              </a:spcBef>
              <a:spcAft>
                <a:spcPts val="0"/>
              </a:spcAft>
              <a:buClrTx/>
              <a:buSzTx/>
              <a:buFontTx/>
              <a:buNone/>
              <a:defRPr/>
            </a:pPr>
            <a:r>
              <a:rPr lang="en-US" sz="4400" dirty="0" smtClean="0">
                <a:latin typeface="Trebuchet MS" pitchFamily="34" charset="0"/>
              </a:rPr>
              <a:t>To</a:t>
            </a:r>
            <a:r>
              <a:rPr lang="en-US" sz="4400" baseline="0" dirty="0" smtClean="0">
                <a:latin typeface="Trebuchet MS" pitchFamily="34" charset="0"/>
              </a:rPr>
              <a:t> add text, c</a:t>
            </a:r>
            <a:r>
              <a:rPr lang="en-US" sz="4400" dirty="0" smtClean="0">
                <a:latin typeface="Trebuchet MS" pitchFamily="34" charset="0"/>
              </a:rPr>
              <a:t>lick inside</a:t>
            </a:r>
            <a:r>
              <a:rPr lang="en-US" sz="4400" baseline="0" dirty="0" smtClean="0">
                <a:latin typeface="Trebuchet MS" pitchFamily="34" charset="0"/>
              </a:rPr>
              <a:t> a placeholder on the poster and type or paste your text.  To move a placeholder, click it </a:t>
            </a:r>
            <a:r>
              <a:rPr lang="en-US" sz="4400" u="sng" baseline="0" dirty="0" smtClean="0">
                <a:latin typeface="Trebuchet MS" pitchFamily="34" charset="0"/>
              </a:rPr>
              <a:t>once</a:t>
            </a:r>
            <a:r>
              <a:rPr lang="en-US" sz="4400" baseline="0" dirty="0" smtClean="0">
                <a:latin typeface="Trebuchet MS" pitchFamily="34" charset="0"/>
              </a:rPr>
              <a:t> (to select it).  Place your cursor on its frame, and your cursor will change to this symbol       .  Click </a:t>
            </a:r>
            <a:r>
              <a:rPr lang="en-US" sz="4400" u="sng" baseline="0" dirty="0" smtClean="0">
                <a:latin typeface="Trebuchet MS" pitchFamily="34" charset="0"/>
              </a:rPr>
              <a:t>once</a:t>
            </a:r>
            <a:r>
              <a:rPr lang="en-US" sz="4400" baseline="0" dirty="0" smtClean="0">
                <a:latin typeface="Trebuchet MS" pitchFamily="34" charset="0"/>
              </a:rPr>
              <a:t> and drag it to a new location where you can resize it. </a:t>
            </a:r>
          </a:p>
          <a:p>
            <a:pPr defTabSz="3765550"/>
            <a:endParaRPr lang="en-US" sz="4400" dirty="0" smtClean="0">
              <a:latin typeface="Trebuchet MS" pitchFamily="34" charset="0"/>
            </a:endParaRPr>
          </a:p>
          <a:p>
            <a:pPr defTabSz="3765550"/>
            <a:r>
              <a:rPr lang="en-US" sz="4400" b="1" dirty="0" smtClean="0">
                <a:solidFill>
                  <a:srgbClr val="FFFF00"/>
                </a:solidFill>
                <a:latin typeface="Trebuchet MS" pitchFamily="34" charset="0"/>
              </a:rPr>
              <a:t>Section Header placeholder</a:t>
            </a:r>
          </a:p>
          <a:p>
            <a:pPr defTabSz="3765550"/>
            <a:r>
              <a:rPr lang="en-US" sz="4400" baseline="0" dirty="0" smtClean="0">
                <a:latin typeface="Trebuchet MS" pitchFamily="34" charset="0"/>
              </a:rPr>
              <a:t>Click and drag this preformatted section header placeholder to the poster area to add another section header. Use section headers to separate topics or concepts within your presentation. </a:t>
            </a:r>
          </a:p>
          <a:p>
            <a:pPr defTabSz="4389120"/>
            <a:endParaRPr lang="en-US" sz="4400" baseline="0" dirty="0" smtClean="0">
              <a:latin typeface="Trebuchet MS" pitchFamily="34" charset="0"/>
            </a:endParaRPr>
          </a:p>
          <a:p>
            <a:pPr defTabSz="4389120"/>
            <a:endParaRPr lang="en-US" sz="4400" dirty="0" smtClean="0">
              <a:latin typeface="Trebuchet MS" pitchFamily="34" charset="0"/>
            </a:endParaRPr>
          </a:p>
          <a:p>
            <a:pPr defTabSz="4389120"/>
            <a:endParaRPr lang="en-US" sz="4400" b="1" dirty="0" smtClean="0">
              <a:solidFill>
                <a:srgbClr val="FFFF00"/>
              </a:solidFill>
              <a:latin typeface="Trebuchet MS" pitchFamily="34" charset="0"/>
            </a:endParaRPr>
          </a:p>
          <a:p>
            <a:pPr defTabSz="4389120"/>
            <a:r>
              <a:rPr lang="en-US" sz="4400" b="1" dirty="0" smtClean="0">
                <a:solidFill>
                  <a:srgbClr val="FFFF00"/>
                </a:solidFill>
                <a:latin typeface="Trebuchet MS" pitchFamily="34" charset="0"/>
              </a:rPr>
              <a:t>Text placeholder</a:t>
            </a:r>
          </a:p>
          <a:p>
            <a:pPr defTabSz="4389120"/>
            <a:r>
              <a:rPr lang="en-US" sz="4400" baseline="0" dirty="0" smtClean="0">
                <a:latin typeface="Trebuchet MS" pitchFamily="34" charset="0"/>
              </a:rPr>
              <a:t>Move this preformatted text placeholder to the poster to add a new body of text.</a:t>
            </a:r>
          </a:p>
          <a:p>
            <a:pPr defTabSz="4389120"/>
            <a:endParaRPr lang="en-US" sz="4400" baseline="0" dirty="0" smtClean="0">
              <a:latin typeface="Trebuchet MS" pitchFamily="34" charset="0"/>
            </a:endParaRPr>
          </a:p>
          <a:p>
            <a:pPr defTabSz="4389120"/>
            <a:endParaRPr lang="en-US" sz="4400" baseline="0" dirty="0" smtClean="0">
              <a:latin typeface="Trebuchet MS" pitchFamily="34" charset="0"/>
            </a:endParaRPr>
          </a:p>
          <a:p>
            <a:pPr defTabSz="4389120"/>
            <a:endParaRPr lang="en-US" sz="4400" baseline="0" dirty="0" smtClean="0">
              <a:latin typeface="Trebuchet MS" pitchFamily="34" charset="0"/>
            </a:endParaRPr>
          </a:p>
          <a:p>
            <a:pPr defTabSz="4389120"/>
            <a:endParaRPr lang="en-US" sz="4400" b="1" baseline="0" dirty="0" smtClean="0">
              <a:solidFill>
                <a:srgbClr val="FFFF00"/>
              </a:solidFill>
              <a:latin typeface="Trebuchet MS" pitchFamily="34" charset="0"/>
            </a:endParaRPr>
          </a:p>
          <a:p>
            <a:pPr defTabSz="4389120"/>
            <a:r>
              <a:rPr lang="en-US" sz="4400" b="1" baseline="0" dirty="0" smtClean="0">
                <a:solidFill>
                  <a:srgbClr val="FFFF00"/>
                </a:solidFill>
                <a:latin typeface="Trebuchet MS" pitchFamily="34" charset="0"/>
              </a:rPr>
              <a:t>Picture placeholder</a:t>
            </a:r>
          </a:p>
          <a:p>
            <a:pPr defTabSz="4389120"/>
            <a:r>
              <a:rPr lang="en-US" sz="4400" baseline="0" dirty="0" smtClean="0">
                <a:latin typeface="Trebuchet MS" pitchFamily="34" charset="0"/>
              </a:rPr>
              <a:t>Move this graphic placeholder onto your poster, size it first, and then click it to add a picture to the poster.</a:t>
            </a:r>
          </a:p>
          <a:p>
            <a:pPr defTabSz="3599815"/>
            <a:endParaRPr lang="en-US" sz="4400" b="1" dirty="0" smtClean="0">
              <a:solidFill>
                <a:srgbClr val="FFFF00"/>
              </a:solidFill>
              <a:latin typeface="Trebuchet MS" pitchFamily="34" charset="0"/>
            </a:endParaRPr>
          </a:p>
          <a:p>
            <a:pPr defTabSz="3599815"/>
            <a:endParaRPr lang="en-US" sz="4400" b="1" dirty="0" smtClean="0">
              <a:solidFill>
                <a:srgbClr val="FFFF00"/>
              </a:solidFill>
              <a:latin typeface="Trebuchet MS" pitchFamily="34" charset="0"/>
            </a:endParaRPr>
          </a:p>
          <a:p>
            <a:pPr defTabSz="4507865"/>
            <a:r>
              <a:rPr lang="en-US" sz="4400" dirty="0" smtClean="0">
                <a:latin typeface="Trebuchet MS" pitchFamily="34" charset="0"/>
              </a:rPr>
              <a:t> </a:t>
            </a:r>
            <a:endParaRPr lang="en-US" sz="4400" baseline="0" dirty="0" smtClean="0">
              <a:latin typeface="Trebuchet MS" pitchFamily="34" charset="0"/>
            </a:endParaRPr>
          </a:p>
          <a:p>
            <a:pPr defTabSz="4507865"/>
            <a:endParaRPr lang="en-US" sz="3800" baseline="0" dirty="0" smtClean="0">
              <a:latin typeface="Trebuchet MS" pitchFamily="34" charset="0"/>
            </a:endParaRPr>
          </a:p>
          <a:p>
            <a:pPr defTabSz="4507865"/>
            <a:endParaRPr lang="en-US" sz="3800" baseline="0" dirty="0" smtClean="0">
              <a:latin typeface="Trebuchet MS" pitchFamily="34" charset="0"/>
            </a:endParaRPr>
          </a:p>
          <a:p>
            <a:pPr algn="ctr"/>
            <a:endParaRPr lang="en-US" sz="4900" b="1" dirty="0" smtClean="0">
              <a:solidFill>
                <a:schemeClr val="bg1"/>
              </a:solidFill>
              <a:latin typeface="Trebuchet MS" pitchFamily="34" charset="0"/>
            </a:endParaRPr>
          </a:p>
          <a:p>
            <a:pPr algn="ctr"/>
            <a:endParaRPr lang="en-US" sz="4900" b="1" dirty="0" smtClean="0">
              <a:solidFill>
                <a:schemeClr val="bg1"/>
              </a:solidFill>
              <a:latin typeface="Trebuchet MS" pitchFamily="34" charset="0"/>
            </a:endParaRPr>
          </a:p>
          <a:p>
            <a:pPr algn="ctr"/>
            <a:endParaRPr lang="en-US" sz="4900" b="1" dirty="0" smtClean="0">
              <a:solidFill>
                <a:schemeClr val="bg1"/>
              </a:solidFill>
              <a:latin typeface="Trebuchet MS" pitchFamily="34" charset="0"/>
            </a:endParaRPr>
          </a:p>
          <a:p>
            <a:pPr algn="ctr"/>
            <a:endParaRPr lang="en-US" sz="4900" b="1" dirty="0" smtClean="0">
              <a:solidFill>
                <a:schemeClr val="bg1"/>
              </a:solidFill>
              <a:latin typeface="Trebuchet MS" pitchFamily="34" charset="0"/>
            </a:endParaRPr>
          </a:p>
          <a:p>
            <a:pPr defTabSz="4507865"/>
            <a:endParaRPr lang="en-US" sz="3800" dirty="0" smtClean="0">
              <a:latin typeface="Trebuchet MS" pitchFamily="34" charset="0"/>
            </a:endParaRPr>
          </a:p>
          <a:p>
            <a:pPr algn="ctr"/>
            <a:endParaRPr lang="en-US" sz="3800" b="1" dirty="0" smtClean="0">
              <a:solidFill>
                <a:schemeClr val="bg1"/>
              </a:solidFill>
              <a:latin typeface="Trebuchet MS" pitchFamily="34" charset="0"/>
            </a:endParaRPr>
          </a:p>
          <a:p>
            <a:pPr defTabSz="4507865"/>
            <a:endParaRPr lang="en-US" sz="3800" b="1" dirty="0" smtClean="0">
              <a:solidFill>
                <a:srgbClr val="FFFF00"/>
              </a:solidFill>
              <a:latin typeface="Trebuchet MS" pitchFamily="34" charset="0"/>
            </a:endParaRPr>
          </a:p>
          <a:p>
            <a:pPr algn="ctr"/>
            <a:endParaRPr lang="en-US" sz="4900" b="1" dirty="0">
              <a:latin typeface="Trebuchet MS" pitchFamily="34" charset="0"/>
            </a:endParaRPr>
          </a:p>
        </p:txBody>
      </p:sp>
      <p:sp>
        <p:nvSpPr>
          <p:cNvPr id="7" name="Rectangle 36"/>
          <p:cNvSpPr>
            <a:spLocks noChangeArrowheads="1"/>
          </p:cNvSpPr>
          <p:nvPr/>
        </p:nvSpPr>
        <p:spPr bwMode="auto">
          <a:xfrm>
            <a:off x="0" y="0"/>
            <a:ext cx="32735838" cy="6400800"/>
          </a:xfrm>
          <a:prstGeom prst="rect">
            <a:avLst/>
          </a:prstGeom>
          <a:solidFill>
            <a:schemeClr val="accent5">
              <a:lumMod val="75000"/>
            </a:schemeClr>
          </a:solidFill>
          <a:ln w="9525">
            <a:solidFill>
              <a:schemeClr val="tx1"/>
            </a:solidFill>
            <a:miter lim="800000"/>
          </a:ln>
          <a:effectLst/>
        </p:spPr>
        <p:txBody>
          <a:bodyPr wrap="none" lIns="93910" tIns="46954" rIns="93910" bIns="46954" anchor="ctr"/>
          <a:lstStyle/>
          <a:p>
            <a:pPr>
              <a:defRPr/>
            </a:pPr>
            <a:endParaRPr lang="en-US" dirty="0"/>
          </a:p>
        </p:txBody>
      </p:sp>
      <p:sp>
        <p:nvSpPr>
          <p:cNvPr id="9" name="Rectangle 9"/>
          <p:cNvSpPr>
            <a:spLocks noChangeArrowheads="1"/>
          </p:cNvSpPr>
          <p:nvPr/>
        </p:nvSpPr>
        <p:spPr bwMode="auto">
          <a:xfrm>
            <a:off x="0" y="6407153"/>
            <a:ext cx="32735838" cy="203199"/>
          </a:xfrm>
          <a:prstGeom prst="rect">
            <a:avLst/>
          </a:prstGeom>
          <a:solidFill>
            <a:schemeClr val="accent5">
              <a:lumMod val="50000"/>
            </a:schemeClr>
          </a:solidFill>
          <a:ln w="152400">
            <a:noFill/>
            <a:miter lim="800000"/>
          </a:ln>
          <a:effectLst/>
        </p:spPr>
        <p:txBody>
          <a:bodyPr wrap="none" lIns="93910" tIns="46954" rIns="93910" bIns="46954" anchor="ctr"/>
          <a:lstStyle/>
          <a:p>
            <a:pPr>
              <a:defRPr/>
            </a:pPr>
            <a:endParaRPr lang="en-US" dirty="0"/>
          </a:p>
        </p:txBody>
      </p:sp>
      <p:sp>
        <p:nvSpPr>
          <p:cNvPr id="10" name="Text Box 14"/>
          <p:cNvSpPr txBox="1">
            <a:spLocks noChangeArrowheads="1"/>
          </p:cNvSpPr>
          <p:nvPr/>
        </p:nvSpPr>
        <p:spPr bwMode="auto">
          <a:xfrm>
            <a:off x="1320570" y="42976803"/>
            <a:ext cx="2498955" cy="339312"/>
          </a:xfrm>
          <a:prstGeom prst="rect">
            <a:avLst/>
          </a:prstGeom>
          <a:noFill/>
          <a:ln w="9525">
            <a:noFill/>
            <a:miter lim="800000"/>
          </a:ln>
          <a:effectLst/>
        </p:spPr>
        <p:txBody>
          <a:bodyPr wrap="square" lIns="93732" tIns="46857" rIns="93732" bIns="46857">
            <a:spAutoFit/>
          </a:bodyPr>
          <a:lstStyle/>
          <a:p>
            <a:pPr eaLnBrk="0" hangingPunct="0">
              <a:lnSpc>
                <a:spcPct val="65000"/>
              </a:lnSpc>
              <a:spcBef>
                <a:spcPct val="50000"/>
              </a:spcBef>
              <a:defRPr/>
            </a:pPr>
            <a:r>
              <a:rPr lang="en-US" sz="500" b="1" dirty="0" smtClean="0">
                <a:solidFill>
                  <a:schemeClr val="bg1">
                    <a:lumMod val="75000"/>
                  </a:schemeClr>
                </a:solidFill>
                <a:latin typeface="Arial" charset="0"/>
              </a:rPr>
              <a:t>RESEARCH POSTER PRESENTATION </a:t>
            </a:r>
            <a:r>
              <a:rPr lang="en-US" sz="500" b="1" dirty="0">
                <a:solidFill>
                  <a:schemeClr val="bg1">
                    <a:lumMod val="75000"/>
                  </a:schemeClr>
                </a:solidFill>
                <a:latin typeface="Arial" charset="0"/>
              </a:rPr>
              <a:t>DESIGN © </a:t>
            </a:r>
            <a:r>
              <a:rPr lang="en-US" sz="500" b="1" dirty="0" smtClean="0">
                <a:solidFill>
                  <a:schemeClr val="bg1">
                    <a:lumMod val="75000"/>
                  </a:schemeClr>
                </a:solidFill>
                <a:latin typeface="Arial" charset="0"/>
              </a:rPr>
              <a:t>2012</a:t>
            </a:r>
            <a:endParaRPr lang="en-US" sz="500" b="1" dirty="0">
              <a:solidFill>
                <a:schemeClr val="bg1">
                  <a:lumMod val="75000"/>
                </a:schemeClr>
              </a:solidFill>
              <a:latin typeface="Arial" charset="0"/>
            </a:endParaRP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
        <p:nvSpPr>
          <p:cNvPr id="16" name="Rectangle 33"/>
          <p:cNvSpPr>
            <a:spLocks noChangeArrowheads="1"/>
          </p:cNvSpPr>
          <p:nvPr/>
        </p:nvSpPr>
        <p:spPr bwMode="auto">
          <a:xfrm>
            <a:off x="687918" y="7002448"/>
            <a:ext cx="15452670" cy="35661600"/>
          </a:xfrm>
          <a:prstGeom prst="roundRect">
            <a:avLst>
              <a:gd name="adj" fmla="val 4092"/>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ln>
          <a:effectLst/>
        </p:spPr>
        <p:txBody>
          <a:bodyPr wrap="none" lIns="93910" tIns="46954" rIns="93910" bIns="46954" anchor="ctr"/>
          <a:lstStyle/>
          <a:p>
            <a:pPr>
              <a:defRPr/>
            </a:pPr>
            <a:endParaRPr lang="en-US" dirty="0"/>
          </a:p>
        </p:txBody>
      </p:sp>
      <p:sp>
        <p:nvSpPr>
          <p:cNvPr id="34" name="Rectangle 33"/>
          <p:cNvSpPr/>
          <p:nvPr/>
        </p:nvSpPr>
        <p:spPr>
          <a:xfrm>
            <a:off x="-15807226" y="28213643"/>
            <a:ext cx="15539806" cy="10363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3910" tIns="46954" rIns="93910" bIns="46954" rtlCol="0" anchor="ctr"/>
          <a:lstStyle/>
          <a:p>
            <a:pPr algn="ctr"/>
            <a:endParaRPr lang="en-US" dirty="0"/>
          </a:p>
        </p:txBody>
      </p:sp>
      <p:pic>
        <p:nvPicPr>
          <p:cNvPr id="36" name="Picture 2"/>
          <p:cNvPicPr>
            <a:picLocks noChangeAspect="1" noChangeArrowheads="1"/>
          </p:cNvPicPr>
          <p:nvPr/>
        </p:nvPicPr>
        <p:blipFill>
          <a:blip r:embed="rId3" cstate="print"/>
          <a:srcRect/>
          <a:stretch>
            <a:fillRect/>
          </a:stretch>
        </p:blipFill>
        <p:spPr bwMode="auto">
          <a:xfrm>
            <a:off x="42081246" y="14485282"/>
            <a:ext cx="5763974" cy="3098867"/>
          </a:xfrm>
          <a:prstGeom prst="rect">
            <a:avLst/>
          </a:prstGeom>
          <a:noFill/>
          <a:ln w="9525">
            <a:noFill/>
            <a:miter lim="800000"/>
            <a:headEnd/>
            <a:tailEnd/>
          </a:ln>
          <a:effectLst/>
        </p:spPr>
      </p:pic>
      <p:pic>
        <p:nvPicPr>
          <p:cNvPr id="42" name="Picture 2"/>
          <p:cNvPicPr>
            <a:picLocks noChangeAspect="1" noChangeArrowheads="1"/>
          </p:cNvPicPr>
          <p:nvPr/>
        </p:nvPicPr>
        <p:blipFill>
          <a:blip r:embed="rId4" cstate="print"/>
          <a:srcRect/>
          <a:stretch>
            <a:fillRect/>
          </a:stretch>
        </p:blipFill>
        <p:spPr bwMode="auto">
          <a:xfrm>
            <a:off x="-7123909" y="18656484"/>
            <a:ext cx="687472" cy="465826"/>
          </a:xfrm>
          <a:prstGeom prst="rect">
            <a:avLst/>
          </a:prstGeom>
          <a:noFill/>
          <a:ln w="9525">
            <a:solidFill>
              <a:schemeClr val="tx1"/>
            </a:solidFill>
            <a:miter lim="800000"/>
            <a:headEnd/>
            <a:tailEnd/>
          </a:ln>
          <a:effectLst/>
        </p:spPr>
      </p:pic>
      <p:sp>
        <p:nvSpPr>
          <p:cNvPr id="44" name="TextBox 43"/>
          <p:cNvSpPr txBox="1"/>
          <p:nvPr/>
        </p:nvSpPr>
        <p:spPr>
          <a:xfrm>
            <a:off x="33237595" y="40385028"/>
            <a:ext cx="10552271" cy="2987925"/>
          </a:xfrm>
          <a:prstGeom prst="rect">
            <a:avLst/>
          </a:prstGeom>
          <a:noFill/>
        </p:spPr>
        <p:txBody>
          <a:bodyPr wrap="square" lIns="93910" tIns="46954" rIns="93910" bIns="46954" rtlCol="0">
            <a:spAutoFit/>
          </a:bodyPr>
          <a:lstStyle/>
          <a:p>
            <a:r>
              <a:rPr lang="en-US" sz="4900" dirty="0" smtClean="0">
                <a:solidFill>
                  <a:schemeClr val="bg1"/>
                </a:solidFill>
              </a:rPr>
              <a:t>© 2013 PosterPresentations.com</a:t>
            </a:r>
            <a:br>
              <a:rPr lang="en-US" sz="4900" dirty="0" smtClean="0">
                <a:solidFill>
                  <a:schemeClr val="bg1"/>
                </a:solidFill>
              </a:rPr>
            </a:br>
            <a:r>
              <a:rPr lang="en-US" sz="4900" dirty="0" smtClean="0">
                <a:solidFill>
                  <a:schemeClr val="bg1"/>
                </a:solidFill>
              </a:rPr>
              <a:t>    </a:t>
            </a:r>
            <a:r>
              <a:rPr lang="en-US" sz="4500" dirty="0" smtClean="0">
                <a:solidFill>
                  <a:schemeClr val="bg1"/>
                </a:solidFill>
              </a:rPr>
              <a:t>2117 Fourth Street ,</a:t>
            </a:r>
            <a:r>
              <a:rPr lang="en-US" sz="4500" baseline="0" dirty="0" smtClean="0">
                <a:solidFill>
                  <a:schemeClr val="bg1"/>
                </a:solidFill>
              </a:rPr>
              <a:t> Unit C</a:t>
            </a:r>
            <a:br>
              <a:rPr lang="en-US" sz="4500" baseline="0" dirty="0" smtClean="0">
                <a:solidFill>
                  <a:schemeClr val="bg1"/>
                </a:solidFill>
              </a:rPr>
            </a:br>
            <a:r>
              <a:rPr lang="en-US" sz="4500" baseline="0" dirty="0" smtClean="0">
                <a:solidFill>
                  <a:schemeClr val="bg1"/>
                </a:solidFill>
              </a:rPr>
              <a:t>    Berkeley CA 94710</a:t>
            </a:r>
            <a:br>
              <a:rPr lang="en-US" sz="4500" baseline="0" dirty="0" smtClean="0">
                <a:solidFill>
                  <a:schemeClr val="bg1"/>
                </a:solidFill>
              </a:rPr>
            </a:br>
            <a:r>
              <a:rPr lang="en-US" sz="4500" baseline="0" dirty="0" smtClean="0">
                <a:solidFill>
                  <a:schemeClr val="bg1"/>
                </a:solidFill>
              </a:rPr>
              <a:t>    </a:t>
            </a:r>
            <a:r>
              <a:rPr lang="en-US" sz="4500" b="1" baseline="0" dirty="0" smtClean="0">
                <a:solidFill>
                  <a:srgbClr val="FFFF00"/>
                </a:solidFill>
              </a:rPr>
              <a:t>posterpresenter@gmail.com</a:t>
            </a:r>
            <a:endParaRPr lang="en-US" sz="4900" b="1" dirty="0">
              <a:solidFill>
                <a:srgbClr val="FFFF00"/>
              </a:solidFill>
            </a:endParaRPr>
          </a:p>
        </p:txBody>
      </p:sp>
      <p:grpSp>
        <p:nvGrpSpPr>
          <p:cNvPr id="40" name="Group 39"/>
          <p:cNvGrpSpPr/>
          <p:nvPr/>
        </p:nvGrpSpPr>
        <p:grpSpPr>
          <a:xfrm>
            <a:off x="-15269949" y="41821716"/>
            <a:ext cx="14545329" cy="1684665"/>
            <a:chOff x="44242388" y="28054064"/>
            <a:chExt cx="9771398" cy="1090621"/>
          </a:xfrm>
        </p:grpSpPr>
        <p:sp>
          <p:nvSpPr>
            <p:cNvPr id="35" name="Rounded Rectangle 34"/>
            <p:cNvSpPr/>
            <p:nvPr userDrawn="1"/>
          </p:nvSpPr>
          <p:spPr>
            <a:xfrm>
              <a:off x="44242388" y="28054064"/>
              <a:ext cx="9771397" cy="109062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7" descr="http://t2.gstatic.com/images?q=tbn:ANd9GcR4APHC6TT9w54M2zn_pvCiBxUNcspYPoVxirLRphBoJabfSvu7zw">
              <a:hlinkClick r:id="rId5"/>
            </p:cNvPr>
            <p:cNvPicPr>
              <a:picLocks noChangeAspect="1" noChangeArrowheads="1"/>
            </p:cNvPicPr>
            <p:nvPr userDrawn="1"/>
          </p:nvPicPr>
          <p:blipFill>
            <a:blip r:embed="rId6"/>
            <a:srcRect/>
            <a:stretch>
              <a:fillRect/>
            </a:stretch>
          </p:blipFill>
          <p:spPr bwMode="auto">
            <a:xfrm>
              <a:off x="44368327" y="28152425"/>
              <a:ext cx="914400" cy="914400"/>
            </a:xfrm>
            <a:prstGeom prst="rect">
              <a:avLst/>
            </a:prstGeom>
            <a:noFill/>
          </p:spPr>
        </p:pic>
        <p:sp>
          <p:nvSpPr>
            <p:cNvPr id="33" name="TextBox 32"/>
            <p:cNvSpPr txBox="1"/>
            <p:nvPr userDrawn="1"/>
          </p:nvSpPr>
          <p:spPr>
            <a:xfrm>
              <a:off x="45342598" y="28244014"/>
              <a:ext cx="8671188" cy="757146"/>
            </a:xfrm>
            <a:prstGeom prst="rect">
              <a:avLst/>
            </a:prstGeom>
            <a:noFill/>
          </p:spPr>
          <p:txBody>
            <a:bodyPr wrap="square" rtlCol="0">
              <a:spAutoFit/>
            </a:bodyPr>
            <a:lstStyle/>
            <a:p>
              <a:r>
                <a:rPr lang="en-US" sz="3500" dirty="0" smtClean="0">
                  <a:solidFill>
                    <a:schemeClr val="tx2"/>
                  </a:solidFill>
                  <a:latin typeface="Trebuchet MS" pitchFamily="34" charset="0"/>
                </a:rPr>
                <a:t>Student</a:t>
              </a:r>
              <a:r>
                <a:rPr lang="en-US" sz="3500" baseline="0" dirty="0" smtClean="0">
                  <a:solidFill>
                    <a:schemeClr val="tx2"/>
                  </a:solidFill>
                  <a:latin typeface="Trebuchet MS" pitchFamily="34" charset="0"/>
                </a:rPr>
                <a:t> discounts are available on our </a:t>
              </a:r>
              <a:r>
                <a:rPr lang="en-US" sz="3500" baseline="0" dirty="0" err="1" smtClean="0">
                  <a:solidFill>
                    <a:schemeClr val="tx2"/>
                  </a:solidFill>
                  <a:latin typeface="Trebuchet MS" pitchFamily="34" charset="0"/>
                </a:rPr>
                <a:t>Facebook</a:t>
              </a:r>
              <a:r>
                <a:rPr lang="en-US" sz="3500" baseline="0" dirty="0" smtClean="0">
                  <a:solidFill>
                    <a:schemeClr val="tx2"/>
                  </a:solidFill>
                  <a:latin typeface="Trebuchet MS" pitchFamily="34" charset="0"/>
                </a:rPr>
                <a:t> page.</a:t>
              </a:r>
              <a:br>
                <a:rPr lang="en-US" sz="3500" baseline="0" dirty="0" smtClean="0">
                  <a:solidFill>
                    <a:schemeClr val="tx2"/>
                  </a:solidFill>
                  <a:latin typeface="Trebuchet MS" pitchFamily="34" charset="0"/>
                </a:rPr>
              </a:br>
              <a:r>
                <a:rPr lang="en-US" sz="3500" baseline="0" dirty="0" smtClean="0">
                  <a:solidFill>
                    <a:schemeClr val="tx2"/>
                  </a:solidFill>
                  <a:latin typeface="Trebuchet MS" pitchFamily="34" charset="0"/>
                </a:rPr>
                <a:t>Go to </a:t>
              </a:r>
              <a:r>
                <a:rPr lang="en-US" sz="3500" u="sng" baseline="0" dirty="0" smtClean="0">
                  <a:solidFill>
                    <a:schemeClr val="tx2"/>
                  </a:solidFill>
                  <a:latin typeface="Trebuchet MS" pitchFamily="34" charset="0"/>
                </a:rPr>
                <a:t>PosterPresentations.com</a:t>
              </a:r>
              <a:r>
                <a:rPr lang="en-US" sz="3500" baseline="0" dirty="0" smtClean="0">
                  <a:solidFill>
                    <a:schemeClr val="tx2"/>
                  </a:solidFill>
                  <a:latin typeface="Trebuchet MS" pitchFamily="34" charset="0"/>
                </a:rPr>
                <a:t> and click on the FB icon. </a:t>
              </a:r>
              <a:endParaRPr lang="en-US" sz="3500" dirty="0">
                <a:solidFill>
                  <a:schemeClr val="tx2"/>
                </a:solidFill>
                <a:latin typeface="Trebuchet MS" pitchFamily="34" charset="0"/>
              </a:endParaRPr>
            </a:p>
          </p:txBody>
        </p:sp>
      </p:grpSp>
      <p:cxnSp>
        <p:nvCxnSpPr>
          <p:cNvPr id="43" name="Straight Connector 42"/>
          <p:cNvCxnSpPr/>
          <p:nvPr/>
        </p:nvCxnSpPr>
        <p:spPr>
          <a:xfrm>
            <a:off x="32982658" y="40152494"/>
            <a:ext cx="15567413" cy="439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5774931" y="14176029"/>
            <a:ext cx="15525597" cy="4453"/>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32992242" y="6500289"/>
            <a:ext cx="15557828" cy="2143"/>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1" name="Rectangle 33"/>
          <p:cNvSpPr>
            <a:spLocks noChangeArrowheads="1"/>
          </p:cNvSpPr>
          <p:nvPr userDrawn="1"/>
        </p:nvSpPr>
        <p:spPr bwMode="auto">
          <a:xfrm>
            <a:off x="16598955" y="7002448"/>
            <a:ext cx="15452670" cy="35661600"/>
          </a:xfrm>
          <a:prstGeom prst="roundRect">
            <a:avLst>
              <a:gd name="adj" fmla="val 4092"/>
            </a:avLst>
          </a:prstGeom>
          <a:gradFill>
            <a:gsLst>
              <a:gs pos="0">
                <a:schemeClr val="accent1">
                  <a:tint val="66000"/>
                  <a:satMod val="160000"/>
                </a:schemeClr>
              </a:gs>
              <a:gs pos="0">
                <a:srgbClr val="CDD2DE"/>
              </a:gs>
              <a:gs pos="100000">
                <a:srgbClr val="F3F5FA"/>
              </a:gs>
            </a:gsLst>
            <a:lin ang="16200000" scaled="1"/>
          </a:gradFill>
          <a:ln w="9525">
            <a:solidFill>
              <a:schemeClr val="tx2"/>
            </a:solidFill>
            <a:miter lim="800000"/>
          </a:ln>
          <a:effectLst/>
        </p:spPr>
        <p:txBody>
          <a:bodyPr wrap="none" lIns="93910" tIns="46954" rIns="93910" bIns="46954" anchor="ctr"/>
          <a:lstStyle/>
          <a:p>
            <a:pPr>
              <a:defRPr/>
            </a:pPr>
            <a:endParaRPr lang="en-US" dirty="0"/>
          </a:p>
        </p:txBody>
      </p:sp>
      <p:sp>
        <p:nvSpPr>
          <p:cNvPr id="22" name="Rectangle 21"/>
          <p:cNvSpPr/>
          <p:nvPr userDrawn="1"/>
        </p:nvSpPr>
        <p:spPr>
          <a:xfrm>
            <a:off x="-15807226" y="24125737"/>
            <a:ext cx="15539806" cy="10363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3910" tIns="46954" rIns="93910" bIns="46954" rtlCol="0" anchor="ctr"/>
          <a:lstStyle/>
          <a:p>
            <a:pPr algn="ctr"/>
            <a:endParaRPr lang="en-US" dirty="0"/>
          </a:p>
        </p:txBody>
      </p:sp>
    </p:spTree>
  </p:cSld>
  <p:clrMap bg1="lt1" tx1="dk1" bg2="lt2" tx2="dk2" accent1="accent1" accent2="accent2" accent3="accent3" accent4="accent4" accent5="accent5" accent6="accent6" hlink="hlink" folHlink="folHlink"/>
  <p:sldLayoutIdLst>
    <p:sldLayoutId id="2147483649" r:id="rId1"/>
  </p:sldLayoutIdLst>
  <p:timing>
    <p:tnLst>
      <p:par>
        <p:cTn id="1" dur="indefinite" restart="never" nodeType="tmRoot"/>
      </p:par>
    </p:tnLst>
  </p:timing>
  <p:txStyles>
    <p:titleStyle>
      <a:lvl1pPr algn="ctr" defTabSz="4507230" rtl="0" eaLnBrk="1" latinLnBrk="0" hangingPunct="1">
        <a:spcBef>
          <a:spcPct val="0"/>
        </a:spcBef>
        <a:buNone/>
        <a:defRPr sz="9000" kern="1200">
          <a:solidFill>
            <a:schemeClr val="bg1"/>
          </a:solidFill>
          <a:latin typeface="Trebuchet MS" pitchFamily="34" charset="0"/>
          <a:ea typeface="+mj-ea"/>
          <a:cs typeface="+mj-cs"/>
        </a:defRPr>
      </a:lvl1pPr>
    </p:titleStyle>
    <p:bodyStyle>
      <a:lvl1pPr marL="1690370" indent="-1690370" algn="l" defTabSz="4507230" rtl="0" eaLnBrk="1" latinLnBrk="0" hangingPunct="1">
        <a:spcBef>
          <a:spcPct val="20000"/>
        </a:spcBef>
        <a:buFont typeface="Arial" pitchFamily="34" charset="0"/>
        <a:buChar char="•"/>
        <a:defRPr sz="15800" kern="1200">
          <a:solidFill>
            <a:schemeClr val="tx1"/>
          </a:solidFill>
          <a:latin typeface="+mn-lt"/>
          <a:ea typeface="+mn-ea"/>
          <a:cs typeface="+mn-cs"/>
        </a:defRPr>
      </a:lvl1pPr>
      <a:lvl2pPr marL="3662680" indent="-1408430" algn="l" defTabSz="4507230" rtl="0" eaLnBrk="1" latinLnBrk="0" hangingPunct="1">
        <a:spcBef>
          <a:spcPct val="20000"/>
        </a:spcBef>
        <a:buFont typeface="Arial" pitchFamily="34" charset="0"/>
        <a:buChar char="–"/>
        <a:defRPr sz="13900" kern="1200">
          <a:solidFill>
            <a:schemeClr val="tx1"/>
          </a:solidFill>
          <a:latin typeface="+mn-lt"/>
          <a:ea typeface="+mn-ea"/>
          <a:cs typeface="+mn-cs"/>
        </a:defRPr>
      </a:lvl2pPr>
      <a:lvl3pPr marL="5634355" indent="-1127125" algn="l" defTabSz="4507230" rtl="0" eaLnBrk="1" latinLnBrk="0" hangingPunct="1">
        <a:spcBef>
          <a:spcPct val="20000"/>
        </a:spcBef>
        <a:buFont typeface="Arial" pitchFamily="34" charset="0"/>
        <a:buChar char="•"/>
        <a:defRPr sz="11900" kern="1200">
          <a:solidFill>
            <a:schemeClr val="tx1"/>
          </a:solidFill>
          <a:latin typeface="+mn-lt"/>
          <a:ea typeface="+mn-ea"/>
          <a:cs typeface="+mn-cs"/>
        </a:defRPr>
      </a:lvl3pPr>
      <a:lvl4pPr marL="788860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4pPr>
      <a:lvl5pPr marL="10142220"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5pPr>
      <a:lvl6pPr marL="1239583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6pPr>
      <a:lvl7pPr marL="1465008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7pPr>
      <a:lvl8pPr marL="16903700"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8pPr>
      <a:lvl9pPr marL="1915731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9pPr>
    </p:bodyStyle>
    <p:otherStyle>
      <a:defPPr>
        <a:defRPr lang="en-US"/>
      </a:defPPr>
      <a:lvl1pPr marL="0" algn="l" defTabSz="4507230" rtl="0" eaLnBrk="1" latinLnBrk="0" hangingPunct="1">
        <a:defRPr sz="8900" kern="1200">
          <a:solidFill>
            <a:schemeClr val="tx1"/>
          </a:solidFill>
          <a:latin typeface="+mn-lt"/>
          <a:ea typeface="+mn-ea"/>
          <a:cs typeface="+mn-cs"/>
        </a:defRPr>
      </a:lvl1pPr>
      <a:lvl2pPr marL="2253615" algn="l" defTabSz="4507230" rtl="0" eaLnBrk="1" latinLnBrk="0" hangingPunct="1">
        <a:defRPr sz="8900" kern="1200">
          <a:solidFill>
            <a:schemeClr val="tx1"/>
          </a:solidFill>
          <a:latin typeface="+mn-lt"/>
          <a:ea typeface="+mn-ea"/>
          <a:cs typeface="+mn-cs"/>
        </a:defRPr>
      </a:lvl2pPr>
      <a:lvl3pPr marL="4507865" algn="l" defTabSz="4507230" rtl="0" eaLnBrk="1" latinLnBrk="0" hangingPunct="1">
        <a:defRPr sz="8900" kern="1200">
          <a:solidFill>
            <a:schemeClr val="tx1"/>
          </a:solidFill>
          <a:latin typeface="+mn-lt"/>
          <a:ea typeface="+mn-ea"/>
          <a:cs typeface="+mn-cs"/>
        </a:defRPr>
      </a:lvl3pPr>
      <a:lvl4pPr marL="6761480" algn="l" defTabSz="4507230" rtl="0" eaLnBrk="1" latinLnBrk="0" hangingPunct="1">
        <a:defRPr sz="8900" kern="1200">
          <a:solidFill>
            <a:schemeClr val="tx1"/>
          </a:solidFill>
          <a:latin typeface="+mn-lt"/>
          <a:ea typeface="+mn-ea"/>
          <a:cs typeface="+mn-cs"/>
        </a:defRPr>
      </a:lvl4pPr>
      <a:lvl5pPr marL="9015095" algn="l" defTabSz="4507230" rtl="0" eaLnBrk="1" latinLnBrk="0" hangingPunct="1">
        <a:defRPr sz="8900" kern="1200">
          <a:solidFill>
            <a:schemeClr val="tx1"/>
          </a:solidFill>
          <a:latin typeface="+mn-lt"/>
          <a:ea typeface="+mn-ea"/>
          <a:cs typeface="+mn-cs"/>
        </a:defRPr>
      </a:lvl5pPr>
      <a:lvl6pPr marL="11269345" algn="l" defTabSz="4507230" rtl="0" eaLnBrk="1" latinLnBrk="0" hangingPunct="1">
        <a:defRPr sz="8900" kern="1200">
          <a:solidFill>
            <a:schemeClr val="tx1"/>
          </a:solidFill>
          <a:latin typeface="+mn-lt"/>
          <a:ea typeface="+mn-ea"/>
          <a:cs typeface="+mn-cs"/>
        </a:defRPr>
      </a:lvl6pPr>
      <a:lvl7pPr marL="13522960" algn="l" defTabSz="4507230" rtl="0" eaLnBrk="1" latinLnBrk="0" hangingPunct="1">
        <a:defRPr sz="8900" kern="1200">
          <a:solidFill>
            <a:schemeClr val="tx1"/>
          </a:solidFill>
          <a:latin typeface="+mn-lt"/>
          <a:ea typeface="+mn-ea"/>
          <a:cs typeface="+mn-cs"/>
        </a:defRPr>
      </a:lvl7pPr>
      <a:lvl8pPr marL="15776575" algn="l" defTabSz="4507230" rtl="0" eaLnBrk="1" latinLnBrk="0" hangingPunct="1">
        <a:defRPr sz="8900" kern="1200">
          <a:solidFill>
            <a:schemeClr val="tx1"/>
          </a:solidFill>
          <a:latin typeface="+mn-lt"/>
          <a:ea typeface="+mn-ea"/>
          <a:cs typeface="+mn-cs"/>
        </a:defRPr>
      </a:lvl8pPr>
      <a:lvl9pPr marL="18030825" algn="l" defTabSz="4507230" rtl="0" eaLnBrk="1" latinLnBrk="0" hangingPunct="1">
        <a:defRPr sz="8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32735838" cy="6400800"/>
          </a:xfrm>
          <a:prstGeom prst="rect">
            <a:avLst/>
          </a:prstGeom>
          <a:solidFill>
            <a:schemeClr val="accent5">
              <a:lumMod val="75000"/>
            </a:schemeClr>
          </a:solidFill>
          <a:ln w="9525">
            <a:solidFill>
              <a:schemeClr val="tx1"/>
            </a:solidFill>
            <a:miter lim="800000"/>
          </a:ln>
          <a:effectLst/>
        </p:spPr>
        <p:txBody>
          <a:bodyPr wrap="none" lIns="93910" tIns="46954" rIns="93910" bIns="46954" anchor="ctr"/>
          <a:lstStyle/>
          <a:p>
            <a:pPr>
              <a:defRPr/>
            </a:pPr>
            <a:endParaRPr lang="en-US" dirty="0"/>
          </a:p>
        </p:txBody>
      </p:sp>
      <p:sp>
        <p:nvSpPr>
          <p:cNvPr id="8" name="Rectangle 33"/>
          <p:cNvSpPr>
            <a:spLocks noChangeArrowheads="1"/>
          </p:cNvSpPr>
          <p:nvPr/>
        </p:nvSpPr>
        <p:spPr bwMode="auto">
          <a:xfrm>
            <a:off x="681998" y="7010402"/>
            <a:ext cx="31368292" cy="35661600"/>
          </a:xfrm>
          <a:prstGeom prst="roundRect">
            <a:avLst>
              <a:gd name="adj" fmla="val 1727"/>
            </a:avLst>
          </a:prstGeom>
          <a:gradFill>
            <a:gsLst>
              <a:gs pos="0">
                <a:schemeClr val="accent1">
                  <a:tint val="66000"/>
                  <a:satMod val="160000"/>
                </a:schemeClr>
              </a:gs>
              <a:gs pos="0">
                <a:srgbClr val="CDD2DE"/>
              </a:gs>
              <a:gs pos="100000">
                <a:srgbClr val="F3F5FA"/>
              </a:gs>
            </a:gsLst>
            <a:lin ang="16200000" scaled="1"/>
          </a:gradFill>
          <a:ln w="9525">
            <a:solidFill>
              <a:schemeClr val="tx2"/>
            </a:solidFill>
            <a:miter lim="800000"/>
          </a:ln>
          <a:effectLst/>
        </p:spPr>
        <p:txBody>
          <a:bodyPr wrap="none" lIns="93910" tIns="46954" rIns="93910" bIns="46954" anchor="ctr"/>
          <a:lstStyle/>
          <a:p>
            <a:pPr>
              <a:defRPr/>
            </a:pPr>
            <a:endParaRPr lang="en-US" dirty="0"/>
          </a:p>
        </p:txBody>
      </p:sp>
      <p:sp>
        <p:nvSpPr>
          <p:cNvPr id="9" name="Rectangle 9"/>
          <p:cNvSpPr>
            <a:spLocks noChangeArrowheads="1"/>
          </p:cNvSpPr>
          <p:nvPr/>
        </p:nvSpPr>
        <p:spPr bwMode="auto">
          <a:xfrm>
            <a:off x="0" y="6407153"/>
            <a:ext cx="32735838" cy="203199"/>
          </a:xfrm>
          <a:prstGeom prst="rect">
            <a:avLst/>
          </a:prstGeom>
          <a:solidFill>
            <a:schemeClr val="accent5">
              <a:lumMod val="50000"/>
            </a:schemeClr>
          </a:solidFill>
          <a:ln w="152400">
            <a:noFill/>
            <a:miter lim="800000"/>
          </a:ln>
          <a:effectLst/>
        </p:spPr>
        <p:txBody>
          <a:bodyPr wrap="none" lIns="93910" tIns="46954" rIns="93910" bIns="46954" anchor="ctr"/>
          <a:lstStyle/>
          <a:p>
            <a:pPr>
              <a:defRPr/>
            </a:pPr>
            <a:endParaRPr lang="en-US" dirty="0"/>
          </a:p>
        </p:txBody>
      </p:sp>
      <p:sp>
        <p:nvSpPr>
          <p:cNvPr id="10" name="Text Box 14"/>
          <p:cNvSpPr txBox="1">
            <a:spLocks noChangeArrowheads="1"/>
          </p:cNvSpPr>
          <p:nvPr/>
        </p:nvSpPr>
        <p:spPr bwMode="auto">
          <a:xfrm>
            <a:off x="1625371" y="42996689"/>
            <a:ext cx="2413230" cy="339312"/>
          </a:xfrm>
          <a:prstGeom prst="rect">
            <a:avLst/>
          </a:prstGeom>
          <a:noFill/>
          <a:ln w="9525">
            <a:noFill/>
            <a:miter lim="800000"/>
          </a:ln>
          <a:effectLst/>
        </p:spPr>
        <p:txBody>
          <a:bodyPr wrap="square" lIns="93732" tIns="46857" rIns="93732" bIns="46857">
            <a:spAutoFit/>
          </a:bodyPr>
          <a:lstStyle/>
          <a:p>
            <a:pPr eaLnBrk="0" hangingPunct="0">
              <a:lnSpc>
                <a:spcPct val="65000"/>
              </a:lnSpc>
              <a:spcBef>
                <a:spcPct val="50000"/>
              </a:spcBef>
              <a:defRPr/>
            </a:pPr>
            <a:r>
              <a:rPr lang="en-US" sz="500" b="1" dirty="0" smtClean="0">
                <a:solidFill>
                  <a:schemeClr val="bg1">
                    <a:lumMod val="75000"/>
                  </a:schemeClr>
                </a:solidFill>
                <a:latin typeface="Arial" charset="0"/>
              </a:rPr>
              <a:t>RESEARCH POSTER PRESENTATION </a:t>
            </a:r>
            <a:r>
              <a:rPr lang="en-US" sz="500" b="1" dirty="0">
                <a:solidFill>
                  <a:schemeClr val="bg1">
                    <a:lumMod val="75000"/>
                  </a:schemeClr>
                </a:solidFill>
                <a:latin typeface="Arial" charset="0"/>
              </a:rPr>
              <a:t>DESIGN © </a:t>
            </a:r>
            <a:r>
              <a:rPr lang="en-US" sz="500" b="1" dirty="0" smtClean="0">
                <a:solidFill>
                  <a:schemeClr val="bg1">
                    <a:lumMod val="75000"/>
                  </a:schemeClr>
                </a:solidFill>
                <a:latin typeface="Arial" charset="0"/>
              </a:rPr>
              <a:t>2012</a:t>
            </a:r>
            <a:endParaRPr lang="en-US" sz="500" b="1" dirty="0">
              <a:solidFill>
                <a:schemeClr val="bg1">
                  <a:lumMod val="75000"/>
                </a:schemeClr>
              </a:solidFill>
              <a:latin typeface="Arial" charset="0"/>
            </a:endParaRP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
        <p:nvSpPr>
          <p:cNvPr id="25" name="Rectangle 24"/>
          <p:cNvSpPr/>
          <p:nvPr userDrawn="1"/>
        </p:nvSpPr>
        <p:spPr>
          <a:xfrm>
            <a:off x="-15802287" y="-26128"/>
            <a:ext cx="15539806" cy="438912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87820" tIns="375636" rIns="187820" bIns="187820" rtlCol="0" anchor="t" anchorCtr="0"/>
          <a:lstStyle/>
          <a:p>
            <a:pPr algn="ctr"/>
            <a:r>
              <a:rPr lang="en-US" sz="6000" b="1" dirty="0" smtClean="0">
                <a:solidFill>
                  <a:schemeClr val="bg1"/>
                </a:solidFill>
                <a:latin typeface="Trebuchet MS" pitchFamily="34" charset="0"/>
              </a:rPr>
              <a:t>QUICK DESIGN</a:t>
            </a:r>
            <a:r>
              <a:rPr lang="en-US" sz="6000" b="1" baseline="0" dirty="0" smtClean="0">
                <a:solidFill>
                  <a:schemeClr val="bg1"/>
                </a:solidFill>
                <a:latin typeface="Trebuchet MS" pitchFamily="34" charset="0"/>
              </a:rPr>
              <a:t> </a:t>
            </a:r>
            <a:r>
              <a:rPr lang="en-US" sz="6000" b="1" dirty="0" smtClean="0">
                <a:solidFill>
                  <a:schemeClr val="bg1"/>
                </a:solidFill>
                <a:latin typeface="Trebuchet MS" pitchFamily="34" charset="0"/>
              </a:rPr>
              <a:t>GUIDE</a:t>
            </a:r>
          </a:p>
          <a:p>
            <a:pPr algn="ctr"/>
            <a:r>
              <a:rPr lang="en-US" sz="5500" b="1" dirty="0" smtClean="0">
                <a:solidFill>
                  <a:srgbClr val="FFFF00"/>
                </a:solidFill>
                <a:latin typeface="Trebuchet MS" pitchFamily="34" charset="0"/>
              </a:rPr>
              <a:t>(--THIS SECTION DOES NOT PRINT--)</a:t>
            </a:r>
          </a:p>
          <a:p>
            <a:pPr algn="ctr"/>
            <a:endParaRPr lang="en-US" sz="4500" b="1" dirty="0" smtClean="0">
              <a:latin typeface="Trebuchet MS" pitchFamily="34" charset="0"/>
            </a:endParaRPr>
          </a:p>
          <a:p>
            <a:pPr defTabSz="3765550"/>
            <a:r>
              <a:rPr lang="en-US" sz="4400" dirty="0" smtClean="0">
                <a:latin typeface="Trebuchet MS" pitchFamily="34" charset="0"/>
              </a:rPr>
              <a:t>This PowerPoint</a:t>
            </a:r>
            <a:r>
              <a:rPr lang="en-US" sz="4400" baseline="0" dirty="0" smtClean="0">
                <a:latin typeface="Trebuchet MS" pitchFamily="34" charset="0"/>
              </a:rPr>
              <a:t> </a:t>
            </a:r>
            <a:r>
              <a:rPr lang="en-US" sz="4400" dirty="0" smtClean="0">
                <a:latin typeface="Trebuchet MS" pitchFamily="34" charset="0"/>
              </a:rPr>
              <a:t>2007 template produces</a:t>
            </a:r>
            <a:r>
              <a:rPr lang="en-US" sz="4400" baseline="0" dirty="0" smtClean="0">
                <a:latin typeface="Trebuchet MS" pitchFamily="34" charset="0"/>
              </a:rPr>
              <a:t> </a:t>
            </a:r>
            <a:r>
              <a:rPr lang="en-US" sz="4400" dirty="0" smtClean="0">
                <a:latin typeface="Trebuchet MS" pitchFamily="34" charset="0"/>
              </a:rPr>
              <a:t>a 91cm </a:t>
            </a:r>
            <a:r>
              <a:rPr lang="en-US" sz="4400" baseline="0" dirty="0" smtClean="0">
                <a:latin typeface="Trebuchet MS" pitchFamily="34" charset="0"/>
              </a:rPr>
              <a:t>x 122cm</a:t>
            </a:r>
            <a:r>
              <a:rPr lang="en-US" sz="4400" dirty="0" smtClean="0">
                <a:latin typeface="Trebuchet MS" pitchFamily="34" charset="0"/>
              </a:rPr>
              <a:t> professional  poster</a:t>
            </a:r>
            <a:r>
              <a:rPr lang="en-US" sz="4400" smtClean="0">
                <a:latin typeface="Trebuchet MS" pitchFamily="34" charset="0"/>
              </a:rPr>
              <a:t>. You</a:t>
            </a:r>
            <a:r>
              <a:rPr lang="en-US" sz="4400" baseline="0" smtClean="0">
                <a:latin typeface="Trebuchet MS" pitchFamily="34" charset="0"/>
              </a:rPr>
              <a:t> can u</a:t>
            </a:r>
            <a:r>
              <a:rPr lang="en-US" sz="4400" smtClean="0">
                <a:latin typeface="Trebuchet MS" pitchFamily="34" charset="0"/>
              </a:rPr>
              <a:t>se</a:t>
            </a:r>
            <a:r>
              <a:rPr lang="en-US" sz="4400" baseline="0" smtClean="0">
                <a:latin typeface="Trebuchet MS" pitchFamily="34" charset="0"/>
              </a:rPr>
              <a:t> it to create your research poster and </a:t>
            </a:r>
            <a:r>
              <a:rPr lang="en-US" sz="4400" smtClean="0">
                <a:latin typeface="Trebuchet MS" pitchFamily="34" charset="0"/>
              </a:rPr>
              <a:t>save valuable time placing titles, subtitles,</a:t>
            </a:r>
            <a:r>
              <a:rPr lang="en-US" sz="4400" baseline="0" smtClean="0">
                <a:latin typeface="Trebuchet MS" pitchFamily="34" charset="0"/>
              </a:rPr>
              <a:t> text, and graphics</a:t>
            </a:r>
            <a:r>
              <a:rPr lang="en-US" sz="4400" smtClean="0">
                <a:latin typeface="Trebuchet MS" pitchFamily="34" charset="0"/>
              </a:rPr>
              <a:t>. </a:t>
            </a:r>
            <a:endParaRPr lang="en-US" sz="4400" dirty="0" smtClean="0">
              <a:latin typeface="Trebuchet MS" pitchFamily="34" charset="0"/>
            </a:endParaRPr>
          </a:p>
          <a:p>
            <a:pPr defTabSz="4389120"/>
            <a:endParaRPr lang="en-US" sz="4400" dirty="0" smtClean="0">
              <a:latin typeface="Trebuchet MS" pitchFamily="34" charset="0"/>
            </a:endParaRPr>
          </a:p>
          <a:p>
            <a:pPr defTabSz="4389120"/>
            <a:r>
              <a:rPr lang="en-US" sz="4400" dirty="0" smtClean="0">
                <a:latin typeface="Trebuchet MS" pitchFamily="34" charset="0"/>
              </a:rPr>
              <a:t>We provide a series of online tutorials that will guide you through the poster design process and answer your poster production questions. </a:t>
            </a:r>
          </a:p>
          <a:p>
            <a:pPr defTabSz="4389120"/>
            <a:endParaRPr lang="en-US" sz="4400" dirty="0" smtClean="0">
              <a:latin typeface="Trebuchet MS" pitchFamily="34" charset="0"/>
            </a:endParaRPr>
          </a:p>
          <a:p>
            <a:pPr defTabSz="4389120"/>
            <a:r>
              <a:rPr lang="en-US" sz="4400" dirty="0" smtClean="0">
                <a:latin typeface="Trebuchet MS" pitchFamily="34" charset="0"/>
              </a:rPr>
              <a:t>To view our template tutorials, go online to </a:t>
            </a:r>
            <a:r>
              <a:rPr lang="en-US" sz="4400" b="1" dirty="0" smtClean="0">
                <a:solidFill>
                  <a:srgbClr val="FFFF00"/>
                </a:solidFill>
                <a:latin typeface="Trebuchet MS" pitchFamily="34" charset="0"/>
              </a:rPr>
              <a:t>PosterPresentations.com </a:t>
            </a:r>
            <a:r>
              <a:rPr lang="en-US" sz="4400" dirty="0" smtClean="0">
                <a:latin typeface="Trebuchet MS" pitchFamily="34" charset="0"/>
              </a:rPr>
              <a:t>and click on </a:t>
            </a:r>
            <a:r>
              <a:rPr lang="en-US" sz="4400" dirty="0" smtClean="0">
                <a:solidFill>
                  <a:srgbClr val="FFFF00"/>
                </a:solidFill>
                <a:latin typeface="Trebuchet MS" pitchFamily="34" charset="0"/>
              </a:rPr>
              <a:t>HELP DESK.</a:t>
            </a:r>
          </a:p>
          <a:p>
            <a:pPr defTabSz="4389120"/>
            <a:endParaRPr lang="en-US" sz="4400" dirty="0" smtClean="0">
              <a:latin typeface="Trebuchet MS" pitchFamily="34" charset="0"/>
            </a:endParaRPr>
          </a:p>
          <a:p>
            <a:pPr defTabSz="4389120"/>
            <a:r>
              <a:rPr lang="en-US" sz="4400" dirty="0" smtClean="0">
                <a:latin typeface="Trebuchet MS" pitchFamily="34" charset="0"/>
              </a:rPr>
              <a:t>When</a:t>
            </a:r>
            <a:r>
              <a:rPr lang="en-US" sz="4400" baseline="0" dirty="0" smtClean="0">
                <a:latin typeface="Trebuchet MS" pitchFamily="34" charset="0"/>
              </a:rPr>
              <a:t> you are ready to</a:t>
            </a:r>
            <a:r>
              <a:rPr lang="en-US" sz="4400" dirty="0" smtClean="0">
                <a:latin typeface="Trebuchet MS" pitchFamily="34" charset="0"/>
              </a:rPr>
              <a:t> </a:t>
            </a:r>
            <a:r>
              <a:rPr lang="en-US" sz="4400" baseline="0" dirty="0" smtClean="0">
                <a:latin typeface="Trebuchet MS" pitchFamily="34" charset="0"/>
              </a:rPr>
              <a:t> print your poster</a:t>
            </a:r>
            <a:r>
              <a:rPr lang="en-US" sz="4400" dirty="0" smtClean="0">
                <a:latin typeface="Trebuchet MS" pitchFamily="34" charset="0"/>
              </a:rPr>
              <a:t>,</a:t>
            </a:r>
            <a:r>
              <a:rPr lang="en-US" sz="4400" baseline="0" dirty="0" smtClean="0">
                <a:latin typeface="Trebuchet MS" pitchFamily="34" charset="0"/>
              </a:rPr>
              <a:t> go online to </a:t>
            </a:r>
            <a:r>
              <a:rPr lang="en-US" sz="4800" b="1" dirty="0" smtClean="0">
                <a:solidFill>
                  <a:srgbClr val="FFFF00"/>
                </a:solidFill>
                <a:latin typeface="Trebuchet MS" pitchFamily="34" charset="0"/>
              </a:rPr>
              <a:t>PosterPresentations.com</a:t>
            </a:r>
            <a:r>
              <a:rPr lang="en-US" sz="4800" b="1" dirty="0" smtClean="0">
                <a:solidFill>
                  <a:schemeClr val="bg1"/>
                </a:solidFill>
                <a:latin typeface="Trebuchet MS" pitchFamily="34" charset="0"/>
              </a:rPr>
              <a:t>.</a:t>
            </a:r>
            <a:r>
              <a:rPr lang="en-US" sz="4400" dirty="0" smtClean="0">
                <a:latin typeface="Trebuchet MS" pitchFamily="34" charset="0"/>
              </a:rPr>
              <a:t/>
            </a:r>
            <a:br>
              <a:rPr lang="en-US" sz="4400" dirty="0" smtClean="0">
                <a:latin typeface="Trebuchet MS" pitchFamily="34" charset="0"/>
              </a:rPr>
            </a:br>
            <a:endParaRPr lang="en-US" sz="4400" dirty="0" smtClean="0">
              <a:latin typeface="Trebuchet MS" pitchFamily="34" charset="0"/>
            </a:endParaRPr>
          </a:p>
          <a:p>
            <a:pPr algn="l" defTabSz="3765550"/>
            <a:r>
              <a:rPr lang="en-US" sz="4400" b="1" dirty="0" smtClean="0">
                <a:solidFill>
                  <a:schemeClr val="bg1"/>
                </a:solidFill>
                <a:latin typeface="Trebuchet MS" pitchFamily="34" charset="0"/>
              </a:rPr>
              <a:t>Need</a:t>
            </a:r>
            <a:r>
              <a:rPr lang="en-US" sz="4400" b="1" baseline="0" dirty="0" smtClean="0">
                <a:solidFill>
                  <a:schemeClr val="bg1"/>
                </a:solidFill>
                <a:latin typeface="Trebuchet MS" pitchFamily="34" charset="0"/>
              </a:rPr>
              <a:t> Assistance?  </a:t>
            </a:r>
            <a:r>
              <a:rPr lang="en-US" sz="4800" b="1" baseline="0" dirty="0" smtClean="0">
                <a:solidFill>
                  <a:srgbClr val="FFFF00"/>
                </a:solidFill>
                <a:latin typeface="Trebuchet MS" pitchFamily="34" charset="0"/>
              </a:rPr>
              <a:t>Call  us at </a:t>
            </a:r>
            <a:r>
              <a:rPr lang="en-US" sz="4800" b="1" dirty="0" smtClean="0">
                <a:solidFill>
                  <a:srgbClr val="FFFF00"/>
                </a:solidFill>
                <a:latin typeface="Trebuchet MS" pitchFamily="34" charset="0"/>
              </a:rPr>
              <a:t>1.866.649.3004</a:t>
            </a:r>
          </a:p>
          <a:p>
            <a:pPr defTabSz="3761740"/>
            <a:r>
              <a:rPr lang="en-US" sz="4400" dirty="0" smtClean="0">
                <a:latin typeface="Trebuchet MS" pitchFamily="34" charset="0"/>
              </a:rPr>
              <a:t> </a:t>
            </a:r>
            <a:endParaRPr lang="en-US" sz="4400" b="1" dirty="0" smtClean="0">
              <a:solidFill>
                <a:srgbClr val="FFFF00"/>
              </a:solidFill>
              <a:latin typeface="Trebuchet MS" pitchFamily="34" charset="0"/>
            </a:endParaRPr>
          </a:p>
          <a:p>
            <a:pPr algn="ctr"/>
            <a:r>
              <a:rPr lang="en-US" sz="6000" b="1" dirty="0" smtClean="0">
                <a:solidFill>
                  <a:schemeClr val="bg1"/>
                </a:solidFill>
                <a:latin typeface="Trebuchet MS" pitchFamily="34" charset="0"/>
              </a:rPr>
              <a:t>Object Placeholders</a:t>
            </a:r>
          </a:p>
          <a:p>
            <a:pPr algn="ctr"/>
            <a:endParaRPr lang="en-US" sz="4400" b="1" dirty="0" smtClean="0">
              <a:solidFill>
                <a:schemeClr val="bg1"/>
              </a:solidFill>
              <a:latin typeface="Trebuchet MS" pitchFamily="34" charset="0"/>
            </a:endParaRPr>
          </a:p>
          <a:p>
            <a:pPr marL="0" marR="0" indent="0" algn="l" defTabSz="3765550" rtl="0" eaLnBrk="1" fontAlgn="auto" latinLnBrk="0" hangingPunct="1">
              <a:lnSpc>
                <a:spcPct val="100000"/>
              </a:lnSpc>
              <a:spcBef>
                <a:spcPts val="0"/>
              </a:spcBef>
              <a:spcAft>
                <a:spcPts val="0"/>
              </a:spcAft>
              <a:buClrTx/>
              <a:buSzTx/>
              <a:buFontTx/>
              <a:buNone/>
              <a:defRPr/>
            </a:pPr>
            <a:r>
              <a:rPr lang="en-US" sz="4400" dirty="0" smtClean="0">
                <a:solidFill>
                  <a:srgbClr val="FFFF00"/>
                </a:solidFill>
                <a:latin typeface="Trebuchet MS" pitchFamily="34" charset="0"/>
              </a:rPr>
              <a:t>Using the placeholders</a:t>
            </a:r>
          </a:p>
          <a:p>
            <a:pPr marL="0" marR="0" indent="0" algn="l" defTabSz="3765550" rtl="0" eaLnBrk="1" fontAlgn="auto" latinLnBrk="0" hangingPunct="1">
              <a:lnSpc>
                <a:spcPct val="100000"/>
              </a:lnSpc>
              <a:spcBef>
                <a:spcPts val="0"/>
              </a:spcBef>
              <a:spcAft>
                <a:spcPts val="0"/>
              </a:spcAft>
              <a:buClrTx/>
              <a:buSzTx/>
              <a:buFontTx/>
              <a:buNone/>
              <a:defRPr/>
            </a:pPr>
            <a:r>
              <a:rPr lang="en-US" sz="4400" dirty="0" smtClean="0">
                <a:latin typeface="Trebuchet MS" pitchFamily="34" charset="0"/>
              </a:rPr>
              <a:t>To</a:t>
            </a:r>
            <a:r>
              <a:rPr lang="en-US" sz="4400" baseline="0" dirty="0" smtClean="0">
                <a:latin typeface="Trebuchet MS" pitchFamily="34" charset="0"/>
              </a:rPr>
              <a:t> add text, c</a:t>
            </a:r>
            <a:r>
              <a:rPr lang="en-US" sz="4400" dirty="0" smtClean="0">
                <a:latin typeface="Trebuchet MS" pitchFamily="34" charset="0"/>
              </a:rPr>
              <a:t>lick inside</a:t>
            </a:r>
            <a:r>
              <a:rPr lang="en-US" sz="4400" baseline="0" dirty="0" smtClean="0">
                <a:latin typeface="Trebuchet MS" pitchFamily="34" charset="0"/>
              </a:rPr>
              <a:t> a placeholder on the poster and type or paste your text.  To move a placeholder, click it </a:t>
            </a:r>
            <a:r>
              <a:rPr lang="en-US" sz="4400" u="sng" baseline="0" dirty="0" smtClean="0">
                <a:latin typeface="Trebuchet MS" pitchFamily="34" charset="0"/>
              </a:rPr>
              <a:t>once</a:t>
            </a:r>
            <a:r>
              <a:rPr lang="en-US" sz="4400" baseline="0" dirty="0" smtClean="0">
                <a:latin typeface="Trebuchet MS" pitchFamily="34" charset="0"/>
              </a:rPr>
              <a:t> (to select it).  Place your cursor on its frame, and your cursor will change to this symbol       .  Click </a:t>
            </a:r>
            <a:r>
              <a:rPr lang="en-US" sz="4400" u="sng" baseline="0" dirty="0" smtClean="0">
                <a:latin typeface="Trebuchet MS" pitchFamily="34" charset="0"/>
              </a:rPr>
              <a:t>once</a:t>
            </a:r>
            <a:r>
              <a:rPr lang="en-US" sz="4400" baseline="0" dirty="0" smtClean="0">
                <a:latin typeface="Trebuchet MS" pitchFamily="34" charset="0"/>
              </a:rPr>
              <a:t> and drag it to a new location where you can resize it. </a:t>
            </a:r>
          </a:p>
          <a:p>
            <a:pPr defTabSz="3765550"/>
            <a:endParaRPr lang="en-US" sz="4400" dirty="0" smtClean="0">
              <a:latin typeface="Trebuchet MS" pitchFamily="34" charset="0"/>
            </a:endParaRPr>
          </a:p>
          <a:p>
            <a:pPr defTabSz="3765550"/>
            <a:r>
              <a:rPr lang="en-US" sz="4400" b="1" dirty="0" smtClean="0">
                <a:solidFill>
                  <a:srgbClr val="FFFF00"/>
                </a:solidFill>
                <a:latin typeface="Trebuchet MS" pitchFamily="34" charset="0"/>
              </a:rPr>
              <a:t>Section Header placeholder</a:t>
            </a:r>
          </a:p>
          <a:p>
            <a:pPr defTabSz="3765550"/>
            <a:r>
              <a:rPr lang="en-US" sz="4400" baseline="0" dirty="0" smtClean="0">
                <a:latin typeface="Trebuchet MS" pitchFamily="34" charset="0"/>
              </a:rPr>
              <a:t>Click and drag this preformatted section header placeholder to the poster area to add another section header. Use section headers to separate topics or concepts within your presentation. </a:t>
            </a:r>
          </a:p>
          <a:p>
            <a:pPr defTabSz="4389120"/>
            <a:endParaRPr lang="en-US" sz="4400" baseline="0" dirty="0" smtClean="0">
              <a:latin typeface="Trebuchet MS" pitchFamily="34" charset="0"/>
            </a:endParaRPr>
          </a:p>
          <a:p>
            <a:pPr defTabSz="4389120"/>
            <a:endParaRPr lang="en-US" sz="4400" dirty="0" smtClean="0">
              <a:latin typeface="Trebuchet MS" pitchFamily="34" charset="0"/>
            </a:endParaRPr>
          </a:p>
          <a:p>
            <a:pPr defTabSz="4389120"/>
            <a:endParaRPr lang="en-US" sz="4400" b="1" dirty="0" smtClean="0">
              <a:solidFill>
                <a:srgbClr val="FFFF00"/>
              </a:solidFill>
              <a:latin typeface="Trebuchet MS" pitchFamily="34" charset="0"/>
            </a:endParaRPr>
          </a:p>
          <a:p>
            <a:pPr defTabSz="4389120"/>
            <a:endParaRPr lang="en-US" sz="4400" b="1" dirty="0" smtClean="0">
              <a:solidFill>
                <a:srgbClr val="FFFF00"/>
              </a:solidFill>
              <a:latin typeface="Trebuchet MS" pitchFamily="34" charset="0"/>
            </a:endParaRPr>
          </a:p>
          <a:p>
            <a:pPr defTabSz="4389120"/>
            <a:r>
              <a:rPr lang="en-US" sz="4400" b="1" dirty="0" smtClean="0">
                <a:solidFill>
                  <a:srgbClr val="FFFF00"/>
                </a:solidFill>
                <a:latin typeface="Trebuchet MS" pitchFamily="34" charset="0"/>
              </a:rPr>
              <a:t>Text placeholder</a:t>
            </a:r>
          </a:p>
          <a:p>
            <a:pPr defTabSz="4389120"/>
            <a:r>
              <a:rPr lang="en-US" sz="4400" baseline="0" dirty="0" smtClean="0">
                <a:latin typeface="Trebuchet MS" pitchFamily="34" charset="0"/>
              </a:rPr>
              <a:t>Move this preformatted text placeholder to the poster to add a new body of text.</a:t>
            </a:r>
          </a:p>
          <a:p>
            <a:pPr defTabSz="4389120"/>
            <a:endParaRPr lang="en-US" sz="4400" baseline="0" dirty="0" smtClean="0">
              <a:latin typeface="Trebuchet MS" pitchFamily="34" charset="0"/>
            </a:endParaRPr>
          </a:p>
          <a:p>
            <a:pPr defTabSz="4389120"/>
            <a:endParaRPr lang="en-US" sz="4400" baseline="0" dirty="0" smtClean="0">
              <a:latin typeface="Trebuchet MS" pitchFamily="34" charset="0"/>
            </a:endParaRPr>
          </a:p>
          <a:p>
            <a:pPr defTabSz="4389120"/>
            <a:endParaRPr lang="en-US" sz="4400" baseline="0" dirty="0" smtClean="0">
              <a:latin typeface="Trebuchet MS" pitchFamily="34" charset="0"/>
            </a:endParaRPr>
          </a:p>
          <a:p>
            <a:pPr defTabSz="4389120"/>
            <a:endParaRPr lang="en-US" sz="4400" b="1" baseline="0" dirty="0" smtClean="0">
              <a:solidFill>
                <a:srgbClr val="FFFF00"/>
              </a:solidFill>
              <a:latin typeface="Trebuchet MS" pitchFamily="34" charset="0"/>
            </a:endParaRPr>
          </a:p>
          <a:p>
            <a:pPr defTabSz="4389120"/>
            <a:r>
              <a:rPr lang="en-US" sz="4400" b="1" baseline="0" dirty="0" smtClean="0">
                <a:solidFill>
                  <a:srgbClr val="FFFF00"/>
                </a:solidFill>
                <a:latin typeface="Trebuchet MS" pitchFamily="34" charset="0"/>
              </a:rPr>
              <a:t>Picture placeholder</a:t>
            </a:r>
          </a:p>
          <a:p>
            <a:pPr defTabSz="4389120"/>
            <a:r>
              <a:rPr lang="en-US" sz="4400" baseline="0" dirty="0" smtClean="0">
                <a:latin typeface="Trebuchet MS" pitchFamily="34" charset="0"/>
              </a:rPr>
              <a:t>Move this graphic placeholder onto your poster, size it first, and then click it to add a picture to the poster.</a:t>
            </a:r>
          </a:p>
          <a:p>
            <a:pPr defTabSz="3599815"/>
            <a:endParaRPr lang="en-US" sz="4400" b="1" dirty="0" smtClean="0">
              <a:solidFill>
                <a:srgbClr val="FFFF00"/>
              </a:solidFill>
              <a:latin typeface="Trebuchet MS" pitchFamily="34" charset="0"/>
            </a:endParaRPr>
          </a:p>
          <a:p>
            <a:pPr defTabSz="3599815"/>
            <a:endParaRPr lang="en-US" sz="4400" b="1" dirty="0" smtClean="0">
              <a:solidFill>
                <a:srgbClr val="FFFF00"/>
              </a:solidFill>
              <a:latin typeface="Trebuchet MS" pitchFamily="34" charset="0"/>
            </a:endParaRPr>
          </a:p>
          <a:p>
            <a:pPr defTabSz="4507865"/>
            <a:r>
              <a:rPr lang="en-US" sz="4400" dirty="0" smtClean="0">
                <a:latin typeface="Trebuchet MS" pitchFamily="34" charset="0"/>
              </a:rPr>
              <a:t> </a:t>
            </a:r>
            <a:endParaRPr lang="en-US" sz="4400" baseline="0" dirty="0" smtClean="0">
              <a:latin typeface="Trebuchet MS" pitchFamily="34" charset="0"/>
            </a:endParaRPr>
          </a:p>
          <a:p>
            <a:pPr defTabSz="4507865"/>
            <a:endParaRPr lang="en-US" sz="3800" baseline="0" dirty="0" smtClean="0">
              <a:latin typeface="Trebuchet MS" pitchFamily="34" charset="0"/>
            </a:endParaRPr>
          </a:p>
          <a:p>
            <a:pPr defTabSz="4507865"/>
            <a:endParaRPr lang="en-US" sz="3800" baseline="0" dirty="0" smtClean="0">
              <a:latin typeface="Trebuchet MS" pitchFamily="34" charset="0"/>
            </a:endParaRPr>
          </a:p>
          <a:p>
            <a:pPr algn="ctr"/>
            <a:endParaRPr lang="en-US" sz="4900" b="1" dirty="0" smtClean="0">
              <a:solidFill>
                <a:schemeClr val="bg1"/>
              </a:solidFill>
              <a:latin typeface="Trebuchet MS" pitchFamily="34" charset="0"/>
            </a:endParaRPr>
          </a:p>
          <a:p>
            <a:pPr algn="ctr"/>
            <a:endParaRPr lang="en-US" sz="4900" b="1" dirty="0" smtClean="0">
              <a:solidFill>
                <a:schemeClr val="bg1"/>
              </a:solidFill>
              <a:latin typeface="Trebuchet MS" pitchFamily="34" charset="0"/>
            </a:endParaRPr>
          </a:p>
          <a:p>
            <a:pPr algn="ctr"/>
            <a:endParaRPr lang="en-US" sz="4900" b="1" dirty="0" smtClean="0">
              <a:solidFill>
                <a:schemeClr val="bg1"/>
              </a:solidFill>
              <a:latin typeface="Trebuchet MS" pitchFamily="34" charset="0"/>
            </a:endParaRPr>
          </a:p>
          <a:p>
            <a:pPr algn="ctr"/>
            <a:endParaRPr lang="en-US" sz="4900" b="1" dirty="0" smtClean="0">
              <a:solidFill>
                <a:schemeClr val="bg1"/>
              </a:solidFill>
              <a:latin typeface="Trebuchet MS" pitchFamily="34" charset="0"/>
            </a:endParaRPr>
          </a:p>
          <a:p>
            <a:pPr defTabSz="4507865"/>
            <a:endParaRPr lang="en-US" sz="3800" dirty="0" smtClean="0">
              <a:latin typeface="Trebuchet MS" pitchFamily="34" charset="0"/>
            </a:endParaRPr>
          </a:p>
          <a:p>
            <a:pPr algn="ctr"/>
            <a:endParaRPr lang="en-US" sz="3800" b="1" dirty="0" smtClean="0">
              <a:solidFill>
                <a:schemeClr val="bg1"/>
              </a:solidFill>
              <a:latin typeface="Trebuchet MS" pitchFamily="34" charset="0"/>
            </a:endParaRPr>
          </a:p>
          <a:p>
            <a:pPr defTabSz="4507865"/>
            <a:endParaRPr lang="en-US" sz="3800" b="1" dirty="0" smtClean="0">
              <a:solidFill>
                <a:srgbClr val="FFFF00"/>
              </a:solidFill>
              <a:latin typeface="Trebuchet MS" pitchFamily="34" charset="0"/>
            </a:endParaRPr>
          </a:p>
          <a:p>
            <a:pPr algn="ctr"/>
            <a:endParaRPr lang="en-US" sz="4900" b="1" dirty="0">
              <a:latin typeface="Trebuchet MS" pitchFamily="34" charset="0"/>
            </a:endParaRPr>
          </a:p>
        </p:txBody>
      </p:sp>
      <p:sp>
        <p:nvSpPr>
          <p:cNvPr id="26" name="Rectangle 25"/>
          <p:cNvSpPr/>
          <p:nvPr userDrawn="1"/>
        </p:nvSpPr>
        <p:spPr>
          <a:xfrm>
            <a:off x="-15807226" y="30042443"/>
            <a:ext cx="15539806" cy="10363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3910" tIns="46954" rIns="93910" bIns="46954" rtlCol="0" anchor="ctr"/>
          <a:lstStyle/>
          <a:p>
            <a:pPr algn="ctr"/>
            <a:endParaRPr lang="en-US" dirty="0"/>
          </a:p>
        </p:txBody>
      </p:sp>
      <p:pic>
        <p:nvPicPr>
          <p:cNvPr id="36" name="Picture 2"/>
          <p:cNvPicPr>
            <a:picLocks noChangeAspect="1" noChangeArrowheads="1"/>
          </p:cNvPicPr>
          <p:nvPr userDrawn="1"/>
        </p:nvPicPr>
        <p:blipFill>
          <a:blip r:embed="rId3" cstate="print"/>
          <a:srcRect/>
          <a:stretch>
            <a:fillRect/>
          </a:stretch>
        </p:blipFill>
        <p:spPr bwMode="auto">
          <a:xfrm>
            <a:off x="-7123909" y="18656484"/>
            <a:ext cx="687472" cy="465826"/>
          </a:xfrm>
          <a:prstGeom prst="rect">
            <a:avLst/>
          </a:prstGeom>
          <a:noFill/>
          <a:ln w="9525">
            <a:solidFill>
              <a:schemeClr val="tx1"/>
            </a:solidFill>
            <a:miter lim="800000"/>
            <a:headEnd/>
            <a:tailEnd/>
          </a:ln>
          <a:effectLst/>
        </p:spPr>
      </p:pic>
      <p:grpSp>
        <p:nvGrpSpPr>
          <p:cNvPr id="37" name="Group 36"/>
          <p:cNvGrpSpPr/>
          <p:nvPr userDrawn="1"/>
        </p:nvGrpSpPr>
        <p:grpSpPr>
          <a:xfrm>
            <a:off x="-15269949" y="41821716"/>
            <a:ext cx="14545329" cy="1684665"/>
            <a:chOff x="44242388" y="28054064"/>
            <a:chExt cx="9771398" cy="1090621"/>
          </a:xfrm>
        </p:grpSpPr>
        <p:sp>
          <p:nvSpPr>
            <p:cNvPr id="38" name="Rounded Rectangle 37"/>
            <p:cNvSpPr/>
            <p:nvPr userDrawn="1"/>
          </p:nvSpPr>
          <p:spPr>
            <a:xfrm>
              <a:off x="44242388" y="28054064"/>
              <a:ext cx="9771397" cy="109062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7" descr="http://t2.gstatic.com/images?q=tbn:ANd9GcR4APHC6TT9w54M2zn_pvCiBxUNcspYPoVxirLRphBoJabfSvu7zw">
              <a:hlinkClick r:id="rId4"/>
            </p:cNvPr>
            <p:cNvPicPr>
              <a:picLocks noChangeAspect="1" noChangeArrowheads="1"/>
            </p:cNvPicPr>
            <p:nvPr userDrawn="1"/>
          </p:nvPicPr>
          <p:blipFill>
            <a:blip r:embed="rId5"/>
            <a:srcRect/>
            <a:stretch>
              <a:fillRect/>
            </a:stretch>
          </p:blipFill>
          <p:spPr bwMode="auto">
            <a:xfrm>
              <a:off x="44368327" y="28152425"/>
              <a:ext cx="914400" cy="914400"/>
            </a:xfrm>
            <a:prstGeom prst="rect">
              <a:avLst/>
            </a:prstGeom>
            <a:noFill/>
          </p:spPr>
        </p:pic>
        <p:sp>
          <p:nvSpPr>
            <p:cNvPr id="40" name="TextBox 39"/>
            <p:cNvSpPr txBox="1"/>
            <p:nvPr userDrawn="1"/>
          </p:nvSpPr>
          <p:spPr>
            <a:xfrm>
              <a:off x="45342598" y="28244014"/>
              <a:ext cx="8671188" cy="757146"/>
            </a:xfrm>
            <a:prstGeom prst="rect">
              <a:avLst/>
            </a:prstGeom>
            <a:noFill/>
          </p:spPr>
          <p:txBody>
            <a:bodyPr wrap="square" rtlCol="0">
              <a:spAutoFit/>
            </a:bodyPr>
            <a:lstStyle/>
            <a:p>
              <a:r>
                <a:rPr lang="en-US" sz="3500" dirty="0" smtClean="0">
                  <a:solidFill>
                    <a:schemeClr val="tx2"/>
                  </a:solidFill>
                  <a:latin typeface="Trebuchet MS" pitchFamily="34" charset="0"/>
                </a:rPr>
                <a:t>Student</a:t>
              </a:r>
              <a:r>
                <a:rPr lang="en-US" sz="3500" baseline="0" dirty="0" smtClean="0">
                  <a:solidFill>
                    <a:schemeClr val="tx2"/>
                  </a:solidFill>
                  <a:latin typeface="Trebuchet MS" pitchFamily="34" charset="0"/>
                </a:rPr>
                <a:t> discounts are available on our </a:t>
              </a:r>
              <a:r>
                <a:rPr lang="en-US" sz="3500" baseline="0" dirty="0" err="1" smtClean="0">
                  <a:solidFill>
                    <a:schemeClr val="tx2"/>
                  </a:solidFill>
                  <a:latin typeface="Trebuchet MS" pitchFamily="34" charset="0"/>
                </a:rPr>
                <a:t>Facebook</a:t>
              </a:r>
              <a:r>
                <a:rPr lang="en-US" sz="3500" baseline="0" dirty="0" smtClean="0">
                  <a:solidFill>
                    <a:schemeClr val="tx2"/>
                  </a:solidFill>
                  <a:latin typeface="Trebuchet MS" pitchFamily="34" charset="0"/>
                </a:rPr>
                <a:t> page.</a:t>
              </a:r>
              <a:br>
                <a:rPr lang="en-US" sz="3500" baseline="0" dirty="0" smtClean="0">
                  <a:solidFill>
                    <a:schemeClr val="tx2"/>
                  </a:solidFill>
                  <a:latin typeface="Trebuchet MS" pitchFamily="34" charset="0"/>
                </a:rPr>
              </a:br>
              <a:r>
                <a:rPr lang="en-US" sz="3500" baseline="0" dirty="0" smtClean="0">
                  <a:solidFill>
                    <a:schemeClr val="tx2"/>
                  </a:solidFill>
                  <a:latin typeface="Trebuchet MS" pitchFamily="34" charset="0"/>
                </a:rPr>
                <a:t>Go to </a:t>
              </a:r>
              <a:r>
                <a:rPr lang="en-US" sz="3500" u="sng" baseline="0" dirty="0" smtClean="0">
                  <a:solidFill>
                    <a:schemeClr val="tx2"/>
                  </a:solidFill>
                  <a:latin typeface="Trebuchet MS" pitchFamily="34" charset="0"/>
                </a:rPr>
                <a:t>PosterPresentations.com</a:t>
              </a:r>
              <a:r>
                <a:rPr lang="en-US" sz="3500" baseline="0" dirty="0" smtClean="0">
                  <a:solidFill>
                    <a:schemeClr val="tx2"/>
                  </a:solidFill>
                  <a:latin typeface="Trebuchet MS" pitchFamily="34" charset="0"/>
                </a:rPr>
                <a:t> and click on the FB icon. </a:t>
              </a:r>
              <a:endParaRPr lang="en-US" sz="3500" dirty="0">
                <a:solidFill>
                  <a:schemeClr val="tx2"/>
                </a:solidFill>
                <a:latin typeface="Trebuchet MS" pitchFamily="34" charset="0"/>
              </a:endParaRPr>
            </a:p>
          </p:txBody>
        </p:sp>
      </p:grpSp>
      <p:cxnSp>
        <p:nvCxnSpPr>
          <p:cNvPr id="41" name="Straight Connector 40"/>
          <p:cNvCxnSpPr/>
          <p:nvPr userDrawn="1"/>
        </p:nvCxnSpPr>
        <p:spPr>
          <a:xfrm>
            <a:off x="-15774931" y="14176029"/>
            <a:ext cx="15525597" cy="4453"/>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42" name="Rectangle 41"/>
          <p:cNvSpPr/>
          <p:nvPr userDrawn="1"/>
        </p:nvSpPr>
        <p:spPr>
          <a:xfrm>
            <a:off x="-15807226" y="25211587"/>
            <a:ext cx="15539806" cy="10363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3910" tIns="46954" rIns="93910" bIns="46954" rtlCol="0" anchor="ctr"/>
          <a:lstStyle/>
          <a:p>
            <a:pPr algn="ctr"/>
            <a:endParaRPr lang="en-US" dirty="0"/>
          </a:p>
        </p:txBody>
      </p:sp>
      <p:sp>
        <p:nvSpPr>
          <p:cNvPr id="43" name="Rectangle 42"/>
          <p:cNvSpPr/>
          <p:nvPr userDrawn="1"/>
        </p:nvSpPr>
        <p:spPr>
          <a:xfrm>
            <a:off x="32982658" y="0"/>
            <a:ext cx="15567413" cy="438912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87820" tIns="375636" rIns="187820" bIns="187820" rtlCol="0" anchor="t" anchorCtr="0"/>
          <a:lstStyle/>
          <a:p>
            <a:pPr algn="ctr"/>
            <a:r>
              <a:rPr lang="en-US" sz="6000" b="1" dirty="0" smtClean="0">
                <a:solidFill>
                  <a:schemeClr val="bg1"/>
                </a:solidFill>
                <a:latin typeface="Trebuchet MS" pitchFamily="34" charset="0"/>
              </a:rPr>
              <a:t>QUICK</a:t>
            </a:r>
            <a:r>
              <a:rPr lang="en-US" sz="6000" b="1" baseline="0" dirty="0" smtClean="0">
                <a:solidFill>
                  <a:schemeClr val="bg1"/>
                </a:solidFill>
                <a:latin typeface="Trebuchet MS" pitchFamily="34" charset="0"/>
              </a:rPr>
              <a:t> TIPS</a:t>
            </a:r>
            <a:endParaRPr lang="en-US" sz="6000" b="1" dirty="0" smtClean="0">
              <a:solidFill>
                <a:schemeClr val="bg1"/>
              </a:solidFill>
              <a:latin typeface="Trebuchet MS" pitchFamily="34" charset="0"/>
            </a:endParaRPr>
          </a:p>
          <a:p>
            <a:pPr algn="ctr"/>
            <a:r>
              <a:rPr lang="en-US" sz="5500" b="1" dirty="0" smtClean="0">
                <a:solidFill>
                  <a:srgbClr val="FFFF00"/>
                </a:solidFill>
                <a:latin typeface="Trebuchet MS" pitchFamily="34" charset="0"/>
              </a:rPr>
              <a:t>(--THIS SECTION DOES NOT PRINT--)</a:t>
            </a:r>
          </a:p>
          <a:p>
            <a:pPr algn="ctr"/>
            <a:endParaRPr lang="en-US" sz="4500" b="1" dirty="0" smtClean="0">
              <a:latin typeface="Trebuchet MS" pitchFamily="34" charset="0"/>
            </a:endParaRPr>
          </a:p>
          <a:p>
            <a:pPr defTabSz="3219450"/>
            <a:r>
              <a:rPr lang="en-US" sz="4400" dirty="0" smtClean="0">
                <a:latin typeface="Trebuchet MS" pitchFamily="34" charset="0"/>
              </a:rPr>
              <a:t>This PowerPoint</a:t>
            </a:r>
            <a:r>
              <a:rPr lang="en-US" sz="4400" baseline="0" dirty="0" smtClean="0">
                <a:latin typeface="Trebuchet MS" pitchFamily="34" charset="0"/>
              </a:rPr>
              <a:t> template requires basic PowerPoint (version 2007 or newer) skills. Below is a list of commonly asked questions specific to this template. </a:t>
            </a:r>
            <a:br>
              <a:rPr lang="en-US" sz="4400" baseline="0" dirty="0" smtClean="0">
                <a:latin typeface="Trebuchet MS" pitchFamily="34" charset="0"/>
              </a:rPr>
            </a:br>
            <a:r>
              <a:rPr lang="en-US" sz="4400" baseline="0" dirty="0" smtClean="0">
                <a:latin typeface="Trebuchet MS" pitchFamily="34" charset="0"/>
              </a:rPr>
              <a:t>If you are using an older version of PowerPoint some template features may not work properly.</a:t>
            </a:r>
          </a:p>
          <a:p>
            <a:pPr defTabSz="3219450"/>
            <a:endParaRPr lang="en-US" sz="4400" b="1" dirty="0" smtClean="0">
              <a:solidFill>
                <a:srgbClr val="FFFF00"/>
              </a:solidFill>
              <a:latin typeface="Trebuchet MS" pitchFamily="34" charset="0"/>
            </a:endParaRPr>
          </a:p>
          <a:p>
            <a:pPr algn="ctr"/>
            <a:r>
              <a:rPr lang="en-US" sz="6000" b="1" dirty="0" smtClean="0">
                <a:solidFill>
                  <a:schemeClr val="bg1"/>
                </a:solidFill>
                <a:latin typeface="Trebuchet MS" pitchFamily="34" charset="0"/>
              </a:rPr>
              <a:t>TEMPLATE</a:t>
            </a:r>
            <a:r>
              <a:rPr lang="en-US" sz="6000" b="1" baseline="0" dirty="0" smtClean="0">
                <a:solidFill>
                  <a:schemeClr val="bg1"/>
                </a:solidFill>
                <a:latin typeface="Trebuchet MS" pitchFamily="34" charset="0"/>
              </a:rPr>
              <a:t> FAQs</a:t>
            </a:r>
          </a:p>
          <a:p>
            <a:pPr algn="ctr"/>
            <a:endParaRPr lang="en-US" sz="4400" b="1" dirty="0" smtClean="0">
              <a:solidFill>
                <a:srgbClr val="FFFF00"/>
              </a:solidFill>
              <a:latin typeface="Trebuchet MS" pitchFamily="34" charset="0"/>
            </a:endParaRPr>
          </a:p>
          <a:p>
            <a:pPr marL="0" marR="0" indent="0" algn="l" defTabSz="2689225" rtl="0" eaLnBrk="1" fontAlgn="auto" latinLnBrk="0" hangingPunct="1">
              <a:lnSpc>
                <a:spcPct val="100000"/>
              </a:lnSpc>
              <a:spcBef>
                <a:spcPts val="0"/>
              </a:spcBef>
              <a:spcAft>
                <a:spcPts val="0"/>
              </a:spcAft>
              <a:buClrTx/>
              <a:buSzTx/>
              <a:buFontTx/>
              <a:buNone/>
              <a:defRPr/>
            </a:pPr>
            <a:r>
              <a:rPr lang="en-US" sz="4400" b="1" dirty="0" smtClean="0">
                <a:solidFill>
                  <a:srgbClr val="FFFF00"/>
                </a:solidFill>
                <a:latin typeface="Trebuchet MS" pitchFamily="34" charset="0"/>
              </a:rPr>
              <a:t>Verifying the quality of your graphics</a:t>
            </a:r>
          </a:p>
          <a:p>
            <a:pPr defTabSz="2689225"/>
            <a:r>
              <a:rPr lang="en-US" sz="4400" dirty="0" smtClean="0">
                <a:latin typeface="Trebuchet MS" pitchFamily="34" charset="0"/>
              </a:rPr>
              <a:t>Go to the </a:t>
            </a:r>
            <a:r>
              <a:rPr lang="en-US" sz="4400" baseline="0" dirty="0" smtClean="0">
                <a:latin typeface="Trebuchet MS" pitchFamily="34" charset="0"/>
              </a:rPr>
              <a:t>VIEW menu and click on ZOOM to set your preferred magnification. This template is at 100% the size of the final poster. All text and graphics will be printed at 100% their size. To see what your poster will look like when printed, set the zoom to 100% and evaluate the quality of all your graphics before you submit your poster for printing.</a:t>
            </a:r>
            <a:br>
              <a:rPr lang="en-US" sz="4400" baseline="0" dirty="0" smtClean="0">
                <a:latin typeface="Trebuchet MS" pitchFamily="34" charset="0"/>
              </a:rPr>
            </a:br>
            <a:endParaRPr lang="en-US" sz="4400" baseline="0" dirty="0" smtClean="0">
              <a:latin typeface="Trebuchet MS" pitchFamily="34" charset="0"/>
            </a:endParaRPr>
          </a:p>
          <a:p>
            <a:pPr defTabSz="2689225"/>
            <a:endParaRPr lang="en-US" sz="4400" b="1" baseline="0" dirty="0" smtClean="0">
              <a:solidFill>
                <a:srgbClr val="FFFF00"/>
              </a:solidFill>
              <a:latin typeface="Trebuchet MS" pitchFamily="34" charset="0"/>
            </a:endParaRPr>
          </a:p>
          <a:p>
            <a:pPr defTabSz="2689225"/>
            <a:r>
              <a:rPr lang="en-US" sz="4400" b="1" baseline="0" dirty="0" smtClean="0">
                <a:solidFill>
                  <a:srgbClr val="FFFF00"/>
                </a:solidFill>
                <a:latin typeface="Trebuchet MS" pitchFamily="34" charset="0"/>
              </a:rPr>
              <a:t>Modifying the layout</a:t>
            </a:r>
          </a:p>
          <a:p>
            <a:pPr defTabSz="2689225"/>
            <a:r>
              <a:rPr lang="en-US" sz="4400" dirty="0" smtClean="0">
                <a:latin typeface="Trebuchet MS" pitchFamily="34" charset="0"/>
              </a:rPr>
              <a:t>This template has four </a:t>
            </a:r>
            <a:r>
              <a:rPr lang="en-US" sz="4400" baseline="0" dirty="0" smtClean="0">
                <a:latin typeface="Trebuchet MS" pitchFamily="34" charset="0"/>
              </a:rPr>
              <a:t>different </a:t>
            </a:r>
          </a:p>
          <a:p>
            <a:pPr defTabSz="2689225"/>
            <a:r>
              <a:rPr lang="en-US" sz="4400" baseline="0" dirty="0" smtClean="0">
                <a:latin typeface="Trebuchet MS" pitchFamily="34" charset="0"/>
              </a:rPr>
              <a:t>column layouts.  </a:t>
            </a:r>
            <a:r>
              <a:rPr lang="en-US" sz="4400" u="sng" baseline="0" dirty="0" smtClean="0">
                <a:latin typeface="Trebuchet MS" pitchFamily="34" charset="0"/>
              </a:rPr>
              <a:t>Right-click</a:t>
            </a:r>
            <a:r>
              <a:rPr lang="en-US" sz="4400" baseline="0" dirty="0" smtClean="0">
                <a:latin typeface="Trebuchet MS" pitchFamily="34" charset="0"/>
              </a:rPr>
              <a:t> your </a:t>
            </a:r>
          </a:p>
          <a:p>
            <a:pPr defTabSz="2689225"/>
            <a:r>
              <a:rPr lang="en-US" sz="4400" baseline="0" dirty="0" smtClean="0">
                <a:latin typeface="Trebuchet MS" pitchFamily="34" charset="0"/>
              </a:rPr>
              <a:t>mouse on the background  and </a:t>
            </a:r>
          </a:p>
          <a:p>
            <a:pPr defTabSz="2689225"/>
            <a:r>
              <a:rPr lang="en-US" sz="4400" baseline="0" dirty="0" smtClean="0">
                <a:latin typeface="Trebuchet MS" pitchFamily="34" charset="0"/>
              </a:rPr>
              <a:t>click on LAYOUT to see the layout </a:t>
            </a:r>
          </a:p>
          <a:p>
            <a:pPr defTabSz="2689225"/>
            <a:r>
              <a:rPr lang="en-US" sz="4400" baseline="0" dirty="0" smtClean="0">
                <a:latin typeface="Trebuchet MS" pitchFamily="34" charset="0"/>
              </a:rPr>
              <a:t>options.  The columns in the provided  layouts are fixed and cannot be moved but advanced users can modify any layout by going to VIEW and then SLIDE MASTER.</a:t>
            </a:r>
          </a:p>
          <a:p>
            <a:pPr marL="0" marR="0" indent="0" algn="l" defTabSz="2689225" rtl="0" eaLnBrk="1" fontAlgn="auto" latinLnBrk="0" hangingPunct="1">
              <a:lnSpc>
                <a:spcPct val="100000"/>
              </a:lnSpc>
              <a:spcBef>
                <a:spcPts val="0"/>
              </a:spcBef>
              <a:spcAft>
                <a:spcPts val="0"/>
              </a:spcAft>
              <a:buClrTx/>
              <a:buSzTx/>
              <a:buFontTx/>
              <a:buNone/>
              <a:defRPr/>
            </a:pPr>
            <a:endParaRPr lang="en-US" sz="4400" baseline="0" dirty="0" smtClean="0">
              <a:latin typeface="Trebuchet MS" pitchFamily="34" charset="0"/>
            </a:endParaRPr>
          </a:p>
          <a:p>
            <a:pPr marL="0" marR="0" indent="0" algn="l" defTabSz="2689225" rtl="0" eaLnBrk="1" fontAlgn="auto" latinLnBrk="0" hangingPunct="1">
              <a:lnSpc>
                <a:spcPct val="100000"/>
              </a:lnSpc>
              <a:spcBef>
                <a:spcPts val="0"/>
              </a:spcBef>
              <a:spcAft>
                <a:spcPts val="0"/>
              </a:spcAft>
              <a:buClrTx/>
              <a:buSzTx/>
              <a:buFontTx/>
              <a:buNone/>
              <a:defRPr/>
            </a:pPr>
            <a:endParaRPr lang="en-US" sz="4400" baseline="0" dirty="0" smtClean="0">
              <a:latin typeface="Trebuchet MS" pitchFamily="34" charset="0"/>
            </a:endParaRPr>
          </a:p>
          <a:p>
            <a:pPr defTabSz="2689225"/>
            <a:r>
              <a:rPr lang="en-US" sz="4400" b="1" baseline="0" dirty="0" smtClean="0">
                <a:solidFill>
                  <a:srgbClr val="FFFF00"/>
                </a:solidFill>
                <a:latin typeface="Trebuchet MS" pitchFamily="34" charset="0"/>
              </a:rPr>
              <a:t>Importing text and graphics from external sources</a:t>
            </a:r>
          </a:p>
          <a:p>
            <a:pPr defTabSz="2689225"/>
            <a:r>
              <a:rPr lang="en-US" sz="4400" b="1" u="sng" baseline="0" dirty="0" smtClean="0">
                <a:latin typeface="Trebuchet MS" pitchFamily="34" charset="0"/>
              </a:rPr>
              <a:t>TEXT</a:t>
            </a:r>
            <a:r>
              <a:rPr lang="en-US" sz="4400" b="1" u="none" baseline="0" dirty="0" smtClean="0">
                <a:latin typeface="Trebuchet MS" pitchFamily="34" charset="0"/>
              </a:rPr>
              <a:t>: </a:t>
            </a:r>
            <a:r>
              <a:rPr lang="en-US" sz="4400" baseline="0" dirty="0" smtClean="0">
                <a:latin typeface="Trebuchet MS" pitchFamily="34" charset="0"/>
              </a:rPr>
              <a:t>Paste or type your text into a pre-existing placeholder or drag in a new placeholder from the left side of the template. Move it anywhere as needed.</a:t>
            </a:r>
          </a:p>
          <a:p>
            <a:pPr defTabSz="2689225"/>
            <a:endParaRPr lang="en-US" sz="4400" baseline="0" dirty="0" smtClean="0">
              <a:latin typeface="Trebuchet MS" pitchFamily="34" charset="0"/>
            </a:endParaRPr>
          </a:p>
          <a:p>
            <a:pPr defTabSz="2689225"/>
            <a:r>
              <a:rPr lang="en-US" sz="4400" b="1" u="sng" baseline="0" dirty="0" smtClean="0">
                <a:latin typeface="Trebuchet MS" pitchFamily="34" charset="0"/>
              </a:rPr>
              <a:t>PHOTOS</a:t>
            </a:r>
            <a:r>
              <a:rPr lang="en-US" sz="4400" b="1" u="none" baseline="0" dirty="0" smtClean="0">
                <a:latin typeface="Trebuchet MS" pitchFamily="34" charset="0"/>
              </a:rPr>
              <a:t>: </a:t>
            </a:r>
            <a:r>
              <a:rPr lang="en-US" sz="4400" baseline="0" dirty="0" smtClean="0">
                <a:latin typeface="Trebuchet MS" pitchFamily="34" charset="0"/>
              </a:rPr>
              <a:t>Drag in a picture placeholder, size it </a:t>
            </a:r>
            <a:r>
              <a:rPr lang="en-US" sz="4400" u="sng" baseline="0" dirty="0" smtClean="0">
                <a:latin typeface="Trebuchet MS" pitchFamily="34" charset="0"/>
              </a:rPr>
              <a:t>first</a:t>
            </a:r>
            <a:r>
              <a:rPr lang="en-US" sz="4400" baseline="0" dirty="0" smtClean="0">
                <a:latin typeface="Trebuchet MS" pitchFamily="34" charset="0"/>
              </a:rPr>
              <a:t>, click in it and insert a photo from the menu.</a:t>
            </a:r>
          </a:p>
          <a:p>
            <a:pPr defTabSz="2689225"/>
            <a:endParaRPr lang="en-US" sz="4400" baseline="0" dirty="0" smtClean="0">
              <a:latin typeface="Trebuchet MS" pitchFamily="34" charset="0"/>
            </a:endParaRPr>
          </a:p>
          <a:p>
            <a:pPr defTabSz="2689225"/>
            <a:r>
              <a:rPr lang="en-US" sz="4400" b="1" u="sng" baseline="0" dirty="0" smtClean="0">
                <a:latin typeface="Trebuchet MS" pitchFamily="34" charset="0"/>
              </a:rPr>
              <a:t>TABLES</a:t>
            </a:r>
            <a:r>
              <a:rPr lang="en-US" sz="4400" b="1" u="none" baseline="0" dirty="0" smtClean="0">
                <a:latin typeface="Trebuchet MS" pitchFamily="34" charset="0"/>
              </a:rPr>
              <a:t>: </a:t>
            </a:r>
            <a:r>
              <a:rPr lang="en-US" sz="4400" baseline="0" dirty="0" smtClean="0">
                <a:latin typeface="Trebuchet MS" pitchFamily="34" charset="0"/>
              </a:rPr>
              <a:t>You can copy and paste a table from an external document onto this poster template. To adjust the way the text fits within the cells of a table that has been pasted, </a:t>
            </a:r>
            <a:r>
              <a:rPr lang="en-US" sz="4400" u="sng" baseline="0" dirty="0" smtClean="0">
                <a:latin typeface="Trebuchet MS" pitchFamily="34" charset="0"/>
              </a:rPr>
              <a:t>right-click</a:t>
            </a:r>
            <a:r>
              <a:rPr lang="en-US" sz="4400" baseline="0" dirty="0" smtClean="0">
                <a:latin typeface="Trebuchet MS" pitchFamily="34" charset="0"/>
              </a:rPr>
              <a:t> on the table, click FORMAT SHAPE  then click on TEXT BOX and change the INTERNAL MARGIN values to 0.25.</a:t>
            </a:r>
          </a:p>
          <a:p>
            <a:pPr defTabSz="2689225"/>
            <a:endParaRPr lang="en-US" sz="4400" baseline="0" dirty="0" smtClean="0">
              <a:latin typeface="Trebuchet MS" pitchFamily="34" charset="0"/>
            </a:endParaRPr>
          </a:p>
          <a:p>
            <a:pPr defTabSz="2689225"/>
            <a:endParaRPr lang="en-US" sz="4400" baseline="0" dirty="0" smtClean="0">
              <a:latin typeface="Trebuchet MS" pitchFamily="34" charset="0"/>
            </a:endParaRPr>
          </a:p>
          <a:p>
            <a:pPr defTabSz="2689225"/>
            <a:r>
              <a:rPr lang="en-US" sz="4400" b="1" baseline="0" dirty="0" smtClean="0">
                <a:solidFill>
                  <a:srgbClr val="FFFF00"/>
                </a:solidFill>
                <a:latin typeface="Trebuchet MS" pitchFamily="34" charset="0"/>
              </a:rPr>
              <a:t>Modifying the color scheme</a:t>
            </a:r>
          </a:p>
          <a:p>
            <a:pPr defTabSz="2689225"/>
            <a:r>
              <a:rPr lang="en-US" sz="4400" baseline="0" dirty="0" smtClean="0">
                <a:latin typeface="Trebuchet MS" pitchFamily="34" charset="0"/>
              </a:rPr>
              <a:t>To change the color scheme of this template go to the DESIGN menu and click on COLORS. You can choose from the provided color combinations or create your own.</a:t>
            </a:r>
          </a:p>
          <a:p>
            <a:pPr defTabSz="2571115"/>
            <a:endParaRPr lang="en-US" sz="4400" baseline="0" dirty="0" smtClean="0">
              <a:latin typeface="Trebuchet MS" pitchFamily="34" charset="0"/>
            </a:endParaRPr>
          </a:p>
          <a:p>
            <a:pPr defTabSz="3219450"/>
            <a:endParaRPr lang="en-US" sz="4500" baseline="0" dirty="0" smtClean="0">
              <a:latin typeface="Trebuchet MS" pitchFamily="34" charset="0"/>
            </a:endParaRPr>
          </a:p>
          <a:p>
            <a:pPr defTabSz="3219450"/>
            <a:endParaRPr lang="en-US" sz="4500" baseline="0" dirty="0" smtClean="0">
              <a:latin typeface="Trebuchet MS" pitchFamily="34" charset="0"/>
            </a:endParaRPr>
          </a:p>
          <a:p>
            <a:pPr defTabSz="4507865"/>
            <a:endParaRPr lang="en-US" sz="3300" baseline="0" dirty="0" smtClean="0">
              <a:latin typeface="Trebuchet MS" pitchFamily="34" charset="0"/>
            </a:endParaRPr>
          </a:p>
          <a:p>
            <a:pPr defTabSz="4507865"/>
            <a:endParaRPr lang="en-US" sz="3300" dirty="0" smtClean="0">
              <a:latin typeface="Trebuchet MS" pitchFamily="34" charset="0"/>
            </a:endParaRPr>
          </a:p>
          <a:p>
            <a:pPr algn="ctr"/>
            <a:endParaRPr lang="en-US" sz="3300" b="1" dirty="0" smtClean="0">
              <a:solidFill>
                <a:schemeClr val="bg1"/>
              </a:solidFill>
              <a:latin typeface="Trebuchet MS" pitchFamily="34" charset="0"/>
            </a:endParaRPr>
          </a:p>
          <a:p>
            <a:pPr defTabSz="4507865"/>
            <a:endParaRPr lang="en-US" sz="3300" b="1" dirty="0" smtClean="0">
              <a:solidFill>
                <a:srgbClr val="FFFF00"/>
              </a:solidFill>
              <a:latin typeface="Trebuchet MS" pitchFamily="34" charset="0"/>
            </a:endParaRPr>
          </a:p>
          <a:p>
            <a:pPr algn="ctr"/>
            <a:endParaRPr lang="en-US" sz="4500" b="1" dirty="0">
              <a:latin typeface="Trebuchet MS" pitchFamily="34" charset="0"/>
            </a:endParaRPr>
          </a:p>
        </p:txBody>
      </p:sp>
      <p:pic>
        <p:nvPicPr>
          <p:cNvPr id="44" name="Picture 2"/>
          <p:cNvPicPr>
            <a:picLocks noChangeAspect="1" noChangeArrowheads="1"/>
          </p:cNvPicPr>
          <p:nvPr userDrawn="1"/>
        </p:nvPicPr>
        <p:blipFill>
          <a:blip r:embed="rId6" cstate="print"/>
          <a:srcRect/>
          <a:stretch>
            <a:fillRect/>
          </a:stretch>
        </p:blipFill>
        <p:spPr bwMode="auto">
          <a:xfrm>
            <a:off x="42081246" y="14485282"/>
            <a:ext cx="5763974" cy="3098867"/>
          </a:xfrm>
          <a:prstGeom prst="rect">
            <a:avLst/>
          </a:prstGeom>
          <a:noFill/>
          <a:ln w="9525">
            <a:noFill/>
            <a:miter lim="800000"/>
            <a:headEnd/>
            <a:tailEnd/>
          </a:ln>
          <a:effectLst/>
        </p:spPr>
      </p:pic>
      <p:sp>
        <p:nvSpPr>
          <p:cNvPr id="46" name="TextBox 45"/>
          <p:cNvSpPr txBox="1"/>
          <p:nvPr userDrawn="1"/>
        </p:nvSpPr>
        <p:spPr>
          <a:xfrm>
            <a:off x="33237595" y="40385028"/>
            <a:ext cx="10552271" cy="2987925"/>
          </a:xfrm>
          <a:prstGeom prst="rect">
            <a:avLst/>
          </a:prstGeom>
          <a:noFill/>
        </p:spPr>
        <p:txBody>
          <a:bodyPr wrap="square" lIns="93910" tIns="46954" rIns="93910" bIns="46954" rtlCol="0">
            <a:spAutoFit/>
          </a:bodyPr>
          <a:lstStyle/>
          <a:p>
            <a:r>
              <a:rPr lang="en-US" sz="4900" dirty="0" smtClean="0">
                <a:solidFill>
                  <a:schemeClr val="bg1"/>
                </a:solidFill>
              </a:rPr>
              <a:t>© 2013 PosterPresentations.com</a:t>
            </a:r>
            <a:br>
              <a:rPr lang="en-US" sz="4900" dirty="0" smtClean="0">
                <a:solidFill>
                  <a:schemeClr val="bg1"/>
                </a:solidFill>
              </a:rPr>
            </a:br>
            <a:r>
              <a:rPr lang="en-US" sz="4900" dirty="0" smtClean="0">
                <a:solidFill>
                  <a:schemeClr val="bg1"/>
                </a:solidFill>
              </a:rPr>
              <a:t>    </a:t>
            </a:r>
            <a:r>
              <a:rPr lang="en-US" sz="4500" dirty="0" smtClean="0">
                <a:solidFill>
                  <a:schemeClr val="bg1"/>
                </a:solidFill>
              </a:rPr>
              <a:t>2117 Fourth Street ,</a:t>
            </a:r>
            <a:r>
              <a:rPr lang="en-US" sz="4500" baseline="0" dirty="0" smtClean="0">
                <a:solidFill>
                  <a:schemeClr val="bg1"/>
                </a:solidFill>
              </a:rPr>
              <a:t> Unit C</a:t>
            </a:r>
            <a:br>
              <a:rPr lang="en-US" sz="4500" baseline="0" dirty="0" smtClean="0">
                <a:solidFill>
                  <a:schemeClr val="bg1"/>
                </a:solidFill>
              </a:rPr>
            </a:br>
            <a:r>
              <a:rPr lang="en-US" sz="4500" baseline="0" dirty="0" smtClean="0">
                <a:solidFill>
                  <a:schemeClr val="bg1"/>
                </a:solidFill>
              </a:rPr>
              <a:t>    Berkeley CA 94710</a:t>
            </a:r>
            <a:br>
              <a:rPr lang="en-US" sz="4500" baseline="0" dirty="0" smtClean="0">
                <a:solidFill>
                  <a:schemeClr val="bg1"/>
                </a:solidFill>
              </a:rPr>
            </a:br>
            <a:r>
              <a:rPr lang="en-US" sz="4500" baseline="0" dirty="0" smtClean="0">
                <a:solidFill>
                  <a:schemeClr val="bg1"/>
                </a:solidFill>
              </a:rPr>
              <a:t>    </a:t>
            </a:r>
            <a:r>
              <a:rPr lang="en-US" sz="4500" b="1" baseline="0" dirty="0" smtClean="0">
                <a:solidFill>
                  <a:srgbClr val="FFFF00"/>
                </a:solidFill>
              </a:rPr>
              <a:t>posterpresenter@gmail.com</a:t>
            </a:r>
            <a:endParaRPr lang="en-US" sz="4900" b="1" dirty="0">
              <a:solidFill>
                <a:srgbClr val="FFFF00"/>
              </a:solidFill>
            </a:endParaRPr>
          </a:p>
        </p:txBody>
      </p:sp>
      <p:cxnSp>
        <p:nvCxnSpPr>
          <p:cNvPr id="47" name="Straight Connector 46"/>
          <p:cNvCxnSpPr/>
          <p:nvPr userDrawn="1"/>
        </p:nvCxnSpPr>
        <p:spPr>
          <a:xfrm>
            <a:off x="32982658" y="40152494"/>
            <a:ext cx="15567413" cy="439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userDrawn="1"/>
        </p:nvCxnSpPr>
        <p:spPr>
          <a:xfrm>
            <a:off x="32992242" y="6500289"/>
            <a:ext cx="15557828" cy="2143"/>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0" name="Rectangle 19"/>
          <p:cNvSpPr/>
          <p:nvPr userDrawn="1"/>
        </p:nvSpPr>
        <p:spPr>
          <a:xfrm>
            <a:off x="-11597176" y="24106687"/>
            <a:ext cx="7498080" cy="822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3910" tIns="46954" rIns="93910" bIns="46954" rtlCol="0" anchor="ctr"/>
          <a:lstStyle/>
          <a:p>
            <a:pPr algn="ctr"/>
            <a:endParaRPr lang="en-US" dirty="0"/>
          </a:p>
        </p:txBody>
      </p:sp>
      <p:sp>
        <p:nvSpPr>
          <p:cNvPr id="21" name="Rectangle 20"/>
          <p:cNvSpPr/>
          <p:nvPr userDrawn="1"/>
        </p:nvSpPr>
        <p:spPr>
          <a:xfrm>
            <a:off x="-11730526" y="28945387"/>
            <a:ext cx="7498080" cy="822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3910" tIns="46954" rIns="93910" bIns="46954" rtlCol="0" anchor="ctr"/>
          <a:lstStyle/>
          <a:p>
            <a:pPr algn="ctr"/>
            <a:endParaRPr lang="en-US" dirty="0"/>
          </a:p>
        </p:txBody>
      </p:sp>
    </p:spTree>
  </p:cSld>
  <p:clrMap bg1="lt1" tx1="dk1" bg2="lt2" tx2="dk2" accent1="accent1" accent2="accent2" accent3="accent3" accent4="accent4" accent5="accent5" accent6="accent6" hlink="hlink" folHlink="folHlink"/>
  <p:sldLayoutIdLst>
    <p:sldLayoutId id="2147483651" r:id="rId1"/>
  </p:sldLayoutIdLst>
  <p:timing>
    <p:tnLst>
      <p:par>
        <p:cTn id="1" dur="indefinite" restart="never" nodeType="tmRoot"/>
      </p:par>
    </p:tnLst>
  </p:timing>
  <p:txStyles>
    <p:titleStyle>
      <a:lvl1pPr algn="ctr" defTabSz="4507230" rtl="0" eaLnBrk="1" latinLnBrk="0" hangingPunct="1">
        <a:spcBef>
          <a:spcPct val="0"/>
        </a:spcBef>
        <a:buNone/>
        <a:defRPr sz="9000" kern="1200">
          <a:solidFill>
            <a:schemeClr val="bg1"/>
          </a:solidFill>
          <a:latin typeface="Trebuchet MS" pitchFamily="34" charset="0"/>
          <a:ea typeface="+mj-ea"/>
          <a:cs typeface="+mj-cs"/>
        </a:defRPr>
      </a:lvl1pPr>
    </p:titleStyle>
    <p:bodyStyle>
      <a:lvl1pPr marL="1690370" indent="-1690370" algn="l" defTabSz="4507230" rtl="0" eaLnBrk="1" latinLnBrk="0" hangingPunct="1">
        <a:spcBef>
          <a:spcPct val="20000"/>
        </a:spcBef>
        <a:buFont typeface="Arial" pitchFamily="34" charset="0"/>
        <a:buChar char="•"/>
        <a:defRPr sz="15800" kern="1200">
          <a:solidFill>
            <a:schemeClr val="tx1"/>
          </a:solidFill>
          <a:latin typeface="+mn-lt"/>
          <a:ea typeface="+mn-ea"/>
          <a:cs typeface="+mn-cs"/>
        </a:defRPr>
      </a:lvl1pPr>
      <a:lvl2pPr marL="3662680" indent="-1408430" algn="l" defTabSz="4507230" rtl="0" eaLnBrk="1" latinLnBrk="0" hangingPunct="1">
        <a:spcBef>
          <a:spcPct val="20000"/>
        </a:spcBef>
        <a:buFont typeface="Arial" pitchFamily="34" charset="0"/>
        <a:buChar char="–"/>
        <a:defRPr sz="13900" kern="1200">
          <a:solidFill>
            <a:schemeClr val="tx1"/>
          </a:solidFill>
          <a:latin typeface="+mn-lt"/>
          <a:ea typeface="+mn-ea"/>
          <a:cs typeface="+mn-cs"/>
        </a:defRPr>
      </a:lvl2pPr>
      <a:lvl3pPr marL="5634355" indent="-1127125" algn="l" defTabSz="4507230" rtl="0" eaLnBrk="1" latinLnBrk="0" hangingPunct="1">
        <a:spcBef>
          <a:spcPct val="20000"/>
        </a:spcBef>
        <a:buFont typeface="Arial" pitchFamily="34" charset="0"/>
        <a:buChar char="•"/>
        <a:defRPr sz="11900" kern="1200">
          <a:solidFill>
            <a:schemeClr val="tx1"/>
          </a:solidFill>
          <a:latin typeface="+mn-lt"/>
          <a:ea typeface="+mn-ea"/>
          <a:cs typeface="+mn-cs"/>
        </a:defRPr>
      </a:lvl3pPr>
      <a:lvl4pPr marL="788860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4pPr>
      <a:lvl5pPr marL="10142220"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5pPr>
      <a:lvl6pPr marL="1239583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6pPr>
      <a:lvl7pPr marL="1465008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7pPr>
      <a:lvl8pPr marL="16903700"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8pPr>
      <a:lvl9pPr marL="1915731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9pPr>
    </p:bodyStyle>
    <p:otherStyle>
      <a:defPPr>
        <a:defRPr lang="en-US"/>
      </a:defPPr>
      <a:lvl1pPr marL="0" algn="l" defTabSz="4507230" rtl="0" eaLnBrk="1" latinLnBrk="0" hangingPunct="1">
        <a:defRPr sz="8900" kern="1200">
          <a:solidFill>
            <a:schemeClr val="tx1"/>
          </a:solidFill>
          <a:latin typeface="+mn-lt"/>
          <a:ea typeface="+mn-ea"/>
          <a:cs typeface="+mn-cs"/>
        </a:defRPr>
      </a:lvl1pPr>
      <a:lvl2pPr marL="2253615" algn="l" defTabSz="4507230" rtl="0" eaLnBrk="1" latinLnBrk="0" hangingPunct="1">
        <a:defRPr sz="8900" kern="1200">
          <a:solidFill>
            <a:schemeClr val="tx1"/>
          </a:solidFill>
          <a:latin typeface="+mn-lt"/>
          <a:ea typeface="+mn-ea"/>
          <a:cs typeface="+mn-cs"/>
        </a:defRPr>
      </a:lvl2pPr>
      <a:lvl3pPr marL="4507865" algn="l" defTabSz="4507230" rtl="0" eaLnBrk="1" latinLnBrk="0" hangingPunct="1">
        <a:defRPr sz="8900" kern="1200">
          <a:solidFill>
            <a:schemeClr val="tx1"/>
          </a:solidFill>
          <a:latin typeface="+mn-lt"/>
          <a:ea typeface="+mn-ea"/>
          <a:cs typeface="+mn-cs"/>
        </a:defRPr>
      </a:lvl3pPr>
      <a:lvl4pPr marL="6761480" algn="l" defTabSz="4507230" rtl="0" eaLnBrk="1" latinLnBrk="0" hangingPunct="1">
        <a:defRPr sz="8900" kern="1200">
          <a:solidFill>
            <a:schemeClr val="tx1"/>
          </a:solidFill>
          <a:latin typeface="+mn-lt"/>
          <a:ea typeface="+mn-ea"/>
          <a:cs typeface="+mn-cs"/>
        </a:defRPr>
      </a:lvl4pPr>
      <a:lvl5pPr marL="9015095" algn="l" defTabSz="4507230" rtl="0" eaLnBrk="1" latinLnBrk="0" hangingPunct="1">
        <a:defRPr sz="8900" kern="1200">
          <a:solidFill>
            <a:schemeClr val="tx1"/>
          </a:solidFill>
          <a:latin typeface="+mn-lt"/>
          <a:ea typeface="+mn-ea"/>
          <a:cs typeface="+mn-cs"/>
        </a:defRPr>
      </a:lvl5pPr>
      <a:lvl6pPr marL="11269345" algn="l" defTabSz="4507230" rtl="0" eaLnBrk="1" latinLnBrk="0" hangingPunct="1">
        <a:defRPr sz="8900" kern="1200">
          <a:solidFill>
            <a:schemeClr val="tx1"/>
          </a:solidFill>
          <a:latin typeface="+mn-lt"/>
          <a:ea typeface="+mn-ea"/>
          <a:cs typeface="+mn-cs"/>
        </a:defRPr>
      </a:lvl6pPr>
      <a:lvl7pPr marL="13522960" algn="l" defTabSz="4507230" rtl="0" eaLnBrk="1" latinLnBrk="0" hangingPunct="1">
        <a:defRPr sz="8900" kern="1200">
          <a:solidFill>
            <a:schemeClr val="tx1"/>
          </a:solidFill>
          <a:latin typeface="+mn-lt"/>
          <a:ea typeface="+mn-ea"/>
          <a:cs typeface="+mn-cs"/>
        </a:defRPr>
      </a:lvl7pPr>
      <a:lvl8pPr marL="15776575" algn="l" defTabSz="4507230" rtl="0" eaLnBrk="1" latinLnBrk="0" hangingPunct="1">
        <a:defRPr sz="8900" kern="1200">
          <a:solidFill>
            <a:schemeClr val="tx1"/>
          </a:solidFill>
          <a:latin typeface="+mn-lt"/>
          <a:ea typeface="+mn-ea"/>
          <a:cs typeface="+mn-cs"/>
        </a:defRPr>
      </a:lvl8pPr>
      <a:lvl9pPr marL="18030825" algn="l" defTabSz="4507230" rtl="0" eaLnBrk="1" latinLnBrk="0" hangingPunct="1">
        <a:defRPr sz="8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package" Target="../embeddings/Microsoft_Visio___1.vsdx"/><Relationship Id="rId13" Type="http://schemas.openxmlformats.org/officeDocument/2006/relationships/image" Target="../media/image5.emf"/><Relationship Id="rId3" Type="http://schemas.openxmlformats.org/officeDocument/2006/relationships/notesSlide" Target="../notesSlides/notesSlide1.xml"/><Relationship Id="rId7" Type="http://schemas.openxmlformats.org/officeDocument/2006/relationships/oleObject" Target="../embeddings/oleObject1.bin"/><Relationship Id="rId12" Type="http://schemas.openxmlformats.org/officeDocument/2006/relationships/package" Target="../embeddings/Microsoft_Visio___2.vsdx"/><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7.png"/><Relationship Id="rId11" Type="http://schemas.openxmlformats.org/officeDocument/2006/relationships/oleObject" Target="../embeddings/oleObject2.bin"/><Relationship Id="rId5" Type="http://schemas.openxmlformats.org/officeDocument/2006/relationships/image" Target="../media/image6.jpeg"/><Relationship Id="rId10" Type="http://schemas.openxmlformats.org/officeDocument/2006/relationships/image" Target="../media/image8.emf"/><Relationship Id="rId4" Type="http://schemas.openxmlformats.org/officeDocument/2006/relationships/hyperlink" Target="mailto:licheng8@mail.ustc.edu.cn" TargetMode="External"/><Relationship Id="rId9" Type="http://schemas.openxmlformats.org/officeDocument/2006/relationships/image" Target="../media/image4.emf"/><Relationship Id="rId1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 Placeholder 243"/>
          <p:cNvSpPr>
            <a:spLocks noGrp="1"/>
          </p:cNvSpPr>
          <p:nvPr>
            <p:ph type="body" sz="quarter" idx="10"/>
          </p:nvPr>
        </p:nvSpPr>
        <p:spPr>
          <a:xfrm>
            <a:off x="705496" y="8045987"/>
            <a:ext cx="15461320" cy="9338098"/>
          </a:xfrm>
        </p:spPr>
        <p:txBody>
          <a:bodyPr/>
          <a:lstStyle/>
          <a:p>
            <a:pPr algn="just"/>
            <a:r>
              <a:rPr lang="en-US" altLang="zh-CN" sz="3200" dirty="0" smtClean="0">
                <a:latin typeface="Times New Roman" pitchFamily="18" charset="0"/>
                <a:cs typeface="Times New Roman" pitchFamily="18" charset="0"/>
              </a:rPr>
              <a:t>Particle </a:t>
            </a:r>
            <a:r>
              <a:rPr lang="en-US" altLang="zh-CN" sz="3200" dirty="0">
                <a:latin typeface="Times New Roman" pitchFamily="18" charset="0"/>
                <a:cs typeface="Times New Roman" pitchFamily="18" charset="0"/>
              </a:rPr>
              <a:t>And Astrophysical Xenon Experiment III (</a:t>
            </a:r>
            <a:r>
              <a:rPr lang="en-US" altLang="zh-CN" sz="3200" dirty="0" err="1">
                <a:latin typeface="Times New Roman" pitchFamily="18" charset="0"/>
                <a:cs typeface="Times New Roman" pitchFamily="18" charset="0"/>
              </a:rPr>
              <a:t>PandaX</a:t>
            </a:r>
            <a:r>
              <a:rPr lang="en-US" altLang="zh-CN" sz="3200" dirty="0">
                <a:latin typeface="Times New Roman" pitchFamily="18" charset="0"/>
                <a:cs typeface="Times New Roman" pitchFamily="18" charset="0"/>
              </a:rPr>
              <a:t>-III) is the </a:t>
            </a:r>
            <a:r>
              <a:rPr lang="en-US" altLang="zh-CN" sz="3200" dirty="0" smtClean="0">
                <a:latin typeface="Times New Roman" pitchFamily="18" charset="0"/>
                <a:cs typeface="Times New Roman" pitchFamily="18" charset="0"/>
              </a:rPr>
              <a:t>neutrino-less </a:t>
            </a:r>
            <a:r>
              <a:rPr lang="en-US" altLang="zh-CN" sz="3200" dirty="0">
                <a:latin typeface="Times New Roman" pitchFamily="18" charset="0"/>
                <a:cs typeface="Times New Roman" pitchFamily="18" charset="0"/>
              </a:rPr>
              <a:t>double beta decay detection experiment in China Jin Ping underground Laboratory (CJPL), aims to search </a:t>
            </a:r>
            <a:r>
              <a:rPr lang="en-US" altLang="zh-CN" sz="3200" dirty="0" err="1" smtClean="0">
                <a:latin typeface="Times New Roman" pitchFamily="18" charset="0"/>
                <a:cs typeface="Times New Roman" pitchFamily="18" charset="0"/>
              </a:rPr>
              <a:t>Neutrinoless</a:t>
            </a:r>
            <a:r>
              <a:rPr lang="en-US" altLang="zh-CN" sz="3200" dirty="0" smtClean="0">
                <a:latin typeface="Times New Roman" pitchFamily="18" charset="0"/>
                <a:cs typeface="Times New Roman" pitchFamily="18" charset="0"/>
              </a:rPr>
              <a:t> </a:t>
            </a:r>
            <a:r>
              <a:rPr lang="en-US" altLang="zh-CN" sz="3200" dirty="0">
                <a:latin typeface="Times New Roman" pitchFamily="18" charset="0"/>
                <a:cs typeface="Times New Roman" pitchFamily="18" charset="0"/>
              </a:rPr>
              <a:t>Double Beta Decay (NLDBD) of high pressure 136Xe gas in Time Projection Chamber (TPC). This experiment targeting to discover the rare nuclear weak-decay could uncover the possible </a:t>
            </a:r>
            <a:r>
              <a:rPr lang="en-US" altLang="zh-CN" sz="3200" dirty="0" err="1">
                <a:latin typeface="Times New Roman" pitchFamily="18" charset="0"/>
                <a:cs typeface="Times New Roman" pitchFamily="18" charset="0"/>
              </a:rPr>
              <a:t>Majorana</a:t>
            </a:r>
            <a:r>
              <a:rPr lang="en-US" altLang="zh-CN" sz="3200" dirty="0">
                <a:latin typeface="Times New Roman" pitchFamily="18" charset="0"/>
                <a:cs typeface="Times New Roman" pitchFamily="18" charset="0"/>
              </a:rPr>
              <a:t> nature of neutrinos, thus would be an important breakthrough in fundamental physics. The gas TPC technology for NLDBD provides high energy resolution and the capability of track detection, which is critical for identifying NLDBD events. Fig.1 shows the schematic of </a:t>
            </a:r>
            <a:r>
              <a:rPr lang="en-US" altLang="zh-CN" sz="3200" dirty="0" err="1">
                <a:latin typeface="Times New Roman" pitchFamily="18" charset="0"/>
                <a:cs typeface="Times New Roman" pitchFamily="18" charset="0"/>
              </a:rPr>
              <a:t>PandaX</a:t>
            </a:r>
            <a:r>
              <a:rPr lang="en-US" altLang="zh-CN" sz="3200" dirty="0">
                <a:latin typeface="Times New Roman" pitchFamily="18" charset="0"/>
                <a:cs typeface="Times New Roman" pitchFamily="18" charset="0"/>
              </a:rPr>
              <a:t>-III TPC. Its length is about 2 m and diameter is about 1.5 m. The field cage is made of </a:t>
            </a:r>
            <a:r>
              <a:rPr lang="en-US" altLang="zh-CN" sz="3200" dirty="0" smtClean="0">
                <a:latin typeface="Times New Roman" pitchFamily="18" charset="0"/>
                <a:cs typeface="Times New Roman" pitchFamily="18" charset="0"/>
              </a:rPr>
              <a:t>radio-pure </a:t>
            </a:r>
            <a:r>
              <a:rPr lang="en-US" altLang="zh-CN" sz="3200" dirty="0">
                <a:latin typeface="Times New Roman" pitchFamily="18" charset="0"/>
                <a:cs typeface="Times New Roman" pitchFamily="18" charset="0"/>
              </a:rPr>
              <a:t>material and 10 bar of 136Xe gas is enclosed in it. Each TPC end-plate is composed of 41 </a:t>
            </a:r>
            <a:r>
              <a:rPr lang="en-US" altLang="zh-CN" sz="3200" dirty="0" err="1">
                <a:latin typeface="Times New Roman" pitchFamily="18" charset="0"/>
                <a:cs typeface="Times New Roman" pitchFamily="18" charset="0"/>
              </a:rPr>
              <a:t>micromegas</a:t>
            </a:r>
            <a:r>
              <a:rPr lang="en-US" altLang="zh-CN" sz="3200" dirty="0">
                <a:latin typeface="Times New Roman" pitchFamily="18" charset="0"/>
                <a:cs typeface="Times New Roman" pitchFamily="18" charset="0"/>
              </a:rPr>
              <a:t> detectors, each read out in 64 X and 64 Y strips. Anode strip signals and mesh signals are read respectively by front-end cards (FECs) and mesh readout cards (MRCs). In order to minimize pickup noise on the raw analog electronics, these readout boards are placed close to detectors. Digitized signal data of front-end electronics needs to be transferred back to trigger and data concentration modules (TDCMs), and then to PC farm running software. One </a:t>
            </a:r>
            <a:r>
              <a:rPr lang="en-US" altLang="zh-CN" sz="3200" dirty="0" smtClean="0">
                <a:latin typeface="Times New Roman" pitchFamily="18" charset="0"/>
                <a:cs typeface="Times New Roman" pitchFamily="18" charset="0"/>
              </a:rPr>
              <a:t>critical </a:t>
            </a:r>
            <a:r>
              <a:rPr lang="en-US" altLang="zh-CN" sz="3200" dirty="0">
                <a:latin typeface="Times New Roman" pitchFamily="18" charset="0"/>
                <a:cs typeface="Times New Roman" pitchFamily="18" charset="0"/>
              </a:rPr>
              <a:t>requirement of this readout scheme is to design an appropriate link between electronics, which needs high throughput, low material, water proof and robustness. This paper describes the design of gigabit optical fiber link for </a:t>
            </a:r>
            <a:r>
              <a:rPr lang="en-US" altLang="zh-CN" sz="3200" dirty="0" err="1">
                <a:latin typeface="Times New Roman" pitchFamily="18" charset="0"/>
                <a:cs typeface="Times New Roman" pitchFamily="18" charset="0"/>
              </a:rPr>
              <a:t>PandaX</a:t>
            </a:r>
            <a:r>
              <a:rPr lang="en-US" altLang="zh-CN" sz="3200" dirty="0">
                <a:latin typeface="Times New Roman" pitchFamily="18" charset="0"/>
                <a:cs typeface="Times New Roman" pitchFamily="18" charset="0"/>
              </a:rPr>
              <a:t>-III TPC.</a:t>
            </a:r>
          </a:p>
        </p:txBody>
      </p:sp>
      <p:sp>
        <p:nvSpPr>
          <p:cNvPr id="245" name="Text Placeholder 244"/>
          <p:cNvSpPr>
            <a:spLocks noGrp="1"/>
          </p:cNvSpPr>
          <p:nvPr>
            <p:ph type="body" sz="quarter" idx="11"/>
          </p:nvPr>
        </p:nvSpPr>
        <p:spPr>
          <a:xfrm>
            <a:off x="527324" y="7444312"/>
            <a:ext cx="15449116" cy="866763"/>
          </a:xfrm>
        </p:spPr>
        <p:txBody>
          <a:bodyPr/>
          <a:lstStyle/>
          <a:p>
            <a:r>
              <a:rPr lang="en-US" sz="4400" dirty="0" smtClean="0"/>
              <a:t>1.  Introduction</a:t>
            </a:r>
            <a:endParaRPr lang="en-US" sz="4400" dirty="0"/>
          </a:p>
        </p:txBody>
      </p:sp>
      <p:sp>
        <p:nvSpPr>
          <p:cNvPr id="248" name="Text Placeholder 247"/>
          <p:cNvSpPr>
            <a:spLocks noGrp="1"/>
          </p:cNvSpPr>
          <p:nvPr>
            <p:ph type="body" sz="quarter" idx="20"/>
          </p:nvPr>
        </p:nvSpPr>
        <p:spPr>
          <a:xfrm>
            <a:off x="1036595" y="23903165"/>
            <a:ext cx="14605719" cy="862965"/>
          </a:xfrm>
        </p:spPr>
        <p:txBody>
          <a:bodyPr/>
          <a:lstStyle/>
          <a:p>
            <a:r>
              <a:rPr lang="en-US" sz="4400" dirty="0" smtClean="0"/>
              <a:t>2. Requirement of Serial data Transmission</a:t>
            </a:r>
            <a:endParaRPr lang="en-US" sz="4400" dirty="0"/>
          </a:p>
        </p:txBody>
      </p:sp>
      <p:sp>
        <p:nvSpPr>
          <p:cNvPr id="293" name="Text Placeholder 292"/>
          <p:cNvSpPr>
            <a:spLocks noGrp="1"/>
          </p:cNvSpPr>
          <p:nvPr>
            <p:ph type="body" sz="quarter" idx="150"/>
          </p:nvPr>
        </p:nvSpPr>
        <p:spPr>
          <a:xfrm>
            <a:off x="5906892" y="4371846"/>
            <a:ext cx="20998875" cy="1778155"/>
          </a:xfrm>
        </p:spPr>
        <p:txBody>
          <a:bodyPr>
            <a:normAutofit/>
          </a:bodyPr>
          <a:lstStyle/>
          <a:p>
            <a:r>
              <a:rPr lang="en-US" altLang="zh-CN" sz="4400" dirty="0" smtClean="0"/>
              <a:t>State </a:t>
            </a:r>
            <a:r>
              <a:rPr lang="en-US" altLang="zh-CN" sz="4400" dirty="0"/>
              <a:t>Key Laboratory of Particle Detection and Electronics, University of Science and Technology of China, Hefei City, Anhui Province, </a:t>
            </a:r>
            <a:r>
              <a:rPr lang="en-US" altLang="zh-CN" sz="4400" dirty="0" smtClean="0"/>
              <a:t>China</a:t>
            </a:r>
          </a:p>
        </p:txBody>
      </p:sp>
      <p:sp>
        <p:nvSpPr>
          <p:cNvPr id="294" name="Text Placeholder 293"/>
          <p:cNvSpPr>
            <a:spLocks noGrp="1"/>
          </p:cNvSpPr>
          <p:nvPr>
            <p:ph type="body" sz="quarter" idx="151"/>
          </p:nvPr>
        </p:nvSpPr>
        <p:spPr>
          <a:xfrm>
            <a:off x="5868481" y="3276067"/>
            <a:ext cx="20998875" cy="1915640"/>
          </a:xfrm>
        </p:spPr>
        <p:txBody>
          <a:bodyPr>
            <a:noAutofit/>
          </a:bodyPr>
          <a:lstStyle/>
          <a:p>
            <a:r>
              <a:rPr lang="en-US" altLang="zh-CN" sz="4400" dirty="0" smtClean="0"/>
              <a:t>Cheng Li, </a:t>
            </a:r>
            <a:r>
              <a:rPr lang="en-US" altLang="zh-CN" sz="4400" dirty="0" err="1" smtClean="0"/>
              <a:t>Changqing</a:t>
            </a:r>
            <a:r>
              <a:rPr lang="en-US" altLang="zh-CN" sz="4400" dirty="0" smtClean="0"/>
              <a:t> Feng, </a:t>
            </a:r>
            <a:r>
              <a:rPr lang="en-US" altLang="zh-CN" sz="4400" dirty="0" err="1" smtClean="0"/>
              <a:t>Jianing</a:t>
            </a:r>
            <a:r>
              <a:rPr lang="en-US" altLang="zh-CN" sz="4400" dirty="0" smtClean="0"/>
              <a:t> Dong, </a:t>
            </a:r>
            <a:r>
              <a:rPr lang="en-US" altLang="zh-CN" sz="4400" dirty="0" err="1" smtClean="0"/>
              <a:t>Danyang</a:t>
            </a:r>
            <a:r>
              <a:rPr lang="en-US" altLang="zh-CN" sz="4400" dirty="0" smtClean="0"/>
              <a:t> Zhu, </a:t>
            </a:r>
            <a:r>
              <a:rPr lang="en-US" altLang="zh-CN" sz="4400" dirty="0" err="1" smtClean="0"/>
              <a:t>Shubin</a:t>
            </a:r>
            <a:r>
              <a:rPr lang="en-US" altLang="zh-CN" sz="4400" dirty="0" smtClean="0"/>
              <a:t> Liu, Qi An</a:t>
            </a:r>
          </a:p>
        </p:txBody>
      </p:sp>
      <p:sp>
        <p:nvSpPr>
          <p:cNvPr id="295" name="Text Placeholder 294"/>
          <p:cNvSpPr>
            <a:spLocks noGrp="1"/>
          </p:cNvSpPr>
          <p:nvPr>
            <p:ph type="body" sz="quarter" idx="153"/>
          </p:nvPr>
        </p:nvSpPr>
        <p:spPr>
          <a:xfrm>
            <a:off x="5285455" y="611498"/>
            <a:ext cx="22233495" cy="3026353"/>
          </a:xfrm>
        </p:spPr>
        <p:txBody>
          <a:bodyPr>
            <a:noAutofit/>
          </a:bodyPr>
          <a:lstStyle/>
          <a:p>
            <a:r>
              <a:rPr lang="en-US" sz="8000" b="1" dirty="0"/>
              <a:t>Design of the FPGA-based Gigabit Serial Link for </a:t>
            </a:r>
            <a:r>
              <a:rPr lang="en-US" sz="8000" b="1" dirty="0" err="1"/>
              <a:t>PandaX</a:t>
            </a:r>
            <a:r>
              <a:rPr lang="en-US" sz="8000" b="1" dirty="0"/>
              <a:t>-III Experiment</a:t>
            </a:r>
            <a:endParaRPr lang="en-US" sz="8000" b="1" dirty="0" smtClean="0"/>
          </a:p>
        </p:txBody>
      </p:sp>
      <p:sp>
        <p:nvSpPr>
          <p:cNvPr id="69" name="Text Placeholder 247"/>
          <p:cNvSpPr txBox="1"/>
          <p:nvPr/>
        </p:nvSpPr>
        <p:spPr>
          <a:xfrm>
            <a:off x="725121" y="37497911"/>
            <a:ext cx="15452891" cy="862965"/>
          </a:xfrm>
          <a:prstGeom prst="rect">
            <a:avLst/>
          </a:prstGeom>
          <a:noFill/>
        </p:spPr>
        <p:txBody>
          <a:bodyPr wrap="square" lIns="93910" tIns="93910" rIns="93910" bIns="93910" anchor="ctr" anchorCtr="0">
            <a:spAutoFit/>
          </a:bodyPr>
          <a:lstStyle/>
          <a:p>
            <a:pPr marL="1690370" marR="0" lvl="0" indent="-1690370" algn="ctr" defTabSz="4507230" rtl="0" eaLnBrk="1" fontAlgn="auto" latinLnBrk="0" hangingPunct="1">
              <a:lnSpc>
                <a:spcPct val="100000"/>
              </a:lnSpc>
              <a:spcBef>
                <a:spcPct val="20000"/>
              </a:spcBef>
              <a:spcAft>
                <a:spcPts val="0"/>
              </a:spcAft>
              <a:buClrTx/>
              <a:buSzTx/>
              <a:buFont typeface="Arial" pitchFamily="34" charset="0"/>
              <a:buNone/>
              <a:defRPr/>
            </a:pPr>
            <a:r>
              <a:rPr lang="en-US" sz="4400" b="1" u="sng" dirty="0" smtClean="0">
                <a:solidFill>
                  <a:schemeClr val="accent5">
                    <a:lumMod val="50000"/>
                  </a:schemeClr>
                </a:solidFill>
              </a:rPr>
              <a:t>3</a:t>
            </a:r>
            <a:r>
              <a:rPr kumimoji="0" lang="en-US" sz="4400" b="1" i="0" u="sng" strike="noStrike" kern="1200" cap="none" spc="0" normalizeH="0" baseline="0" noProof="0" dirty="0" smtClean="0">
                <a:ln>
                  <a:noFill/>
                </a:ln>
                <a:solidFill>
                  <a:schemeClr val="accent5">
                    <a:lumMod val="50000"/>
                  </a:schemeClr>
                </a:solidFill>
                <a:effectLst/>
                <a:uLnTx/>
                <a:uFillTx/>
              </a:rPr>
              <a:t>.  </a:t>
            </a:r>
            <a:r>
              <a:rPr lang="en-US" sz="4400" b="1" u="sng" noProof="0" dirty="0" smtClean="0">
                <a:solidFill>
                  <a:schemeClr val="accent5">
                    <a:lumMod val="50000"/>
                  </a:schemeClr>
                </a:solidFill>
              </a:rPr>
              <a:t>Gigabit Serial Link </a:t>
            </a:r>
            <a:r>
              <a:rPr lang="en-US" sz="4400" b="1" u="sng" dirty="0" smtClean="0">
                <a:solidFill>
                  <a:schemeClr val="accent5">
                    <a:lumMod val="50000"/>
                  </a:schemeClr>
                </a:solidFill>
              </a:rPr>
              <a:t>Realizing</a:t>
            </a:r>
            <a:endParaRPr kumimoji="0" lang="en-US" sz="4400" b="1" i="0" u="sng" strike="noStrike" kern="1200" cap="none" spc="0" normalizeH="0" baseline="0" noProof="0" dirty="0">
              <a:ln>
                <a:noFill/>
              </a:ln>
              <a:solidFill>
                <a:schemeClr val="accent5">
                  <a:lumMod val="50000"/>
                </a:schemeClr>
              </a:solidFill>
              <a:effectLst/>
              <a:uLnTx/>
              <a:uFillTx/>
            </a:endParaRPr>
          </a:p>
        </p:txBody>
      </p:sp>
      <p:sp>
        <p:nvSpPr>
          <p:cNvPr id="103" name="TextBox 102"/>
          <p:cNvSpPr txBox="1"/>
          <p:nvPr/>
        </p:nvSpPr>
        <p:spPr>
          <a:xfrm>
            <a:off x="966230" y="42938700"/>
            <a:ext cx="30880201" cy="769441"/>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pPr algn="ctr"/>
            <a:r>
              <a:rPr lang="en-US" altLang="zh-CN" sz="4400" dirty="0" smtClean="0"/>
              <a:t>Author </a:t>
            </a:r>
            <a:r>
              <a:rPr lang="en-US" altLang="zh-CN" sz="4400" dirty="0" smtClean="0"/>
              <a:t>e-mail: </a:t>
            </a:r>
            <a:r>
              <a:rPr lang="en-US" altLang="zh-CN" sz="4400" dirty="0" smtClean="0">
                <a:hlinkClick r:id="rId4"/>
              </a:rPr>
              <a:t>licheng8@mail.ustc.edu.cn</a:t>
            </a:r>
            <a:r>
              <a:rPr lang="en-US" altLang="zh-CN" sz="4400" dirty="0" smtClean="0"/>
              <a:t> 	Technology </a:t>
            </a:r>
            <a:r>
              <a:rPr lang="en-US" altLang="zh-CN" sz="4400" dirty="0"/>
              <a:t>and Instrumentation in Particle Physics 2017</a:t>
            </a:r>
            <a:endParaRPr lang="zh-CN" altLang="en-US" sz="4400" dirty="0"/>
          </a:p>
        </p:txBody>
      </p:sp>
      <p:pic>
        <p:nvPicPr>
          <p:cNvPr id="24" name="图片占位符 23" descr="ustcblue.jpg"/>
          <p:cNvPicPr>
            <a:picLocks noGrp="1" noChangeAspect="1"/>
          </p:cNvPicPr>
          <p:nvPr>
            <p:ph type="pic" sz="quarter" idx="135"/>
          </p:nvPr>
        </p:nvPicPr>
        <p:blipFill rotWithShape="1">
          <a:blip r:embed="rId5">
            <a:extLst>
              <a:ext uri="{28A0092B-C50C-407E-A947-70E740481C1C}">
                <a14:useLocalDpi xmlns:a14="http://schemas.microsoft.com/office/drawing/2010/main" val="0"/>
              </a:ext>
            </a:extLst>
          </a:blip>
          <a:srcRect t="2717" b="113"/>
          <a:stretch>
            <a:fillRect/>
          </a:stretch>
        </p:blipFill>
        <p:spPr>
          <a:xfrm>
            <a:off x="527324" y="800784"/>
            <a:ext cx="4383467" cy="4379613"/>
          </a:xfrm>
        </p:spPr>
      </p:pic>
      <p:sp>
        <p:nvSpPr>
          <p:cNvPr id="109" name="矩形 108"/>
          <p:cNvSpPr/>
          <p:nvPr/>
        </p:nvSpPr>
        <p:spPr>
          <a:xfrm>
            <a:off x="1786154" y="23525326"/>
            <a:ext cx="13162280" cy="461665"/>
          </a:xfrm>
          <a:prstGeom prst="rect">
            <a:avLst/>
          </a:prstGeom>
        </p:spPr>
        <p:txBody>
          <a:bodyPr wrap="square">
            <a:spAutoFit/>
          </a:bodyPr>
          <a:lstStyle/>
          <a:p>
            <a:pPr algn="ctr">
              <a:spcBef>
                <a:spcPct val="20000"/>
              </a:spcBef>
            </a:pPr>
            <a:r>
              <a:rPr lang="en-US" altLang="zh-CN" sz="2400" dirty="0" smtClean="0">
                <a:latin typeface="Times New Roman" pitchFamily="18" charset="0"/>
                <a:cs typeface="Times New Roman" pitchFamily="18" charset="0"/>
              </a:rPr>
              <a:t>Fig. 1. </a:t>
            </a:r>
            <a:r>
              <a:rPr lang="en-US" altLang="zh-CN" sz="2400" dirty="0">
                <a:latin typeface="Times New Roman" pitchFamily="18" charset="0"/>
                <a:cs typeface="Times New Roman" pitchFamily="18" charset="0"/>
              </a:rPr>
              <a:t>Schematic of the </a:t>
            </a:r>
            <a:r>
              <a:rPr lang="en-US" altLang="zh-CN" sz="2400" dirty="0" err="1">
                <a:latin typeface="Times New Roman" pitchFamily="18" charset="0"/>
                <a:cs typeface="Times New Roman" pitchFamily="18" charset="0"/>
              </a:rPr>
              <a:t>PandaX</a:t>
            </a:r>
            <a:r>
              <a:rPr lang="en-US" altLang="zh-CN" sz="2400" dirty="0">
                <a:latin typeface="Times New Roman" pitchFamily="18" charset="0"/>
                <a:cs typeface="Times New Roman" pitchFamily="18" charset="0"/>
              </a:rPr>
              <a:t>-III </a:t>
            </a:r>
            <a:r>
              <a:rPr lang="en-US" altLang="zh-CN" sz="2400" dirty="0" smtClean="0">
                <a:latin typeface="Times New Roman" pitchFamily="18" charset="0"/>
                <a:cs typeface="Times New Roman" pitchFamily="18" charset="0"/>
              </a:rPr>
              <a:t>TPC.</a:t>
            </a:r>
          </a:p>
        </p:txBody>
      </p:sp>
      <p:graphicFrame>
        <p:nvGraphicFramePr>
          <p:cNvPr id="25" name="图片占位符 24"/>
          <p:cNvGraphicFramePr>
            <a:graphicFrameLocks noGrp="1"/>
          </p:cNvGraphicFramePr>
          <p:nvPr>
            <p:ph type="pic" sz="quarter" idx="134"/>
          </p:nvPr>
        </p:nvGraphicFramePr>
        <p:xfrm>
          <a:off x="-11126788" y="36569831"/>
          <a:ext cx="6989763" cy="999764"/>
        </p:xfrm>
        <a:graphic>
          <a:graphicData uri="http://schemas.openxmlformats.org/drawingml/2006/table">
            <a:tbl>
              <a:tblPr firstRow="1" firstCol="1" bandRow="1">
                <a:tableStyleId>{5C22544A-7EE6-4342-B048-85BDC9FD1C3A}</a:tableStyleId>
              </a:tblPr>
              <a:tblGrid>
                <a:gridCol w="3753503"/>
                <a:gridCol w="3236260"/>
              </a:tblGrid>
              <a:tr h="144258">
                <a:tc>
                  <a:txBody>
                    <a:bodyPr/>
                    <a:lstStyle/>
                    <a:p>
                      <a:pPr algn="just" defTabSz="-635">
                        <a:spcAft>
                          <a:spcPts val="0"/>
                        </a:spcAft>
                        <a:tabLst>
                          <a:tab pos="266700" algn="l"/>
                        </a:tabLst>
                      </a:pPr>
                      <a:r>
                        <a:rPr lang="en-US" sz="600" kern="100">
                          <a:effectLst/>
                        </a:rPr>
                        <a:t>Channel: comparsion</a:t>
                      </a:r>
                      <a:endParaRPr lang="zh-CN" sz="800" kern="100">
                        <a:effectLst/>
                        <a:latin typeface="Times New Roman"/>
                        <a:ea typeface="宋体"/>
                      </a:endParaRPr>
                    </a:p>
                  </a:txBody>
                  <a:tcPr marL="49303" marR="49303" marT="0" marB="0"/>
                </a:tc>
                <a:tc>
                  <a:txBody>
                    <a:bodyPr/>
                    <a:lstStyle/>
                    <a:p>
                      <a:pPr algn="ctr" defTabSz="-635">
                        <a:spcAft>
                          <a:spcPts val="0"/>
                        </a:spcAft>
                        <a:tabLst>
                          <a:tab pos="266700" algn="l"/>
                        </a:tabLst>
                      </a:pPr>
                      <a:r>
                        <a:rPr lang="en-US" sz="600" kern="100">
                          <a:effectLst/>
                        </a:rPr>
                        <a:t>Strip: position</a:t>
                      </a:r>
                      <a:endParaRPr lang="zh-CN" sz="800" kern="100">
                        <a:effectLst/>
                        <a:latin typeface="Times New Roman"/>
                        <a:ea typeface="宋体"/>
                      </a:endParaRPr>
                    </a:p>
                  </a:txBody>
                  <a:tcPr marL="49303" marR="49303" marT="0" marB="0"/>
                </a:tc>
              </a:tr>
              <a:tr h="139237">
                <a:tc>
                  <a:txBody>
                    <a:bodyPr/>
                    <a:lstStyle/>
                    <a:p>
                      <a:pPr algn="ctr" defTabSz="-635">
                        <a:spcAft>
                          <a:spcPts val="0"/>
                        </a:spcAft>
                        <a:tabLst>
                          <a:tab pos="266700" algn="l"/>
                        </a:tabLst>
                      </a:pPr>
                      <a:r>
                        <a:rPr lang="en-US" sz="600" kern="100">
                          <a:effectLst/>
                        </a:rPr>
                        <a:t>CH1&gt;CH2</a:t>
                      </a:r>
                      <a:endParaRPr lang="zh-CN" sz="800" kern="100">
                        <a:effectLst/>
                        <a:latin typeface="Times New Roman"/>
                        <a:ea typeface="宋体"/>
                      </a:endParaRPr>
                    </a:p>
                  </a:txBody>
                  <a:tcPr marL="49303" marR="49303" marT="0" marB="0"/>
                </a:tc>
                <a:tc>
                  <a:txBody>
                    <a:bodyPr/>
                    <a:lstStyle/>
                    <a:p>
                      <a:pPr algn="ctr" defTabSz="-635">
                        <a:spcAft>
                          <a:spcPts val="0"/>
                        </a:spcAft>
                        <a:tabLst>
                          <a:tab pos="266700" algn="l"/>
                        </a:tabLst>
                      </a:pPr>
                      <a:r>
                        <a:rPr lang="en-US" sz="600" kern="100">
                          <a:effectLst/>
                        </a:rPr>
                        <a:t>Strip 1</a:t>
                      </a:r>
                      <a:endParaRPr lang="zh-CN" sz="800" kern="100">
                        <a:effectLst/>
                        <a:latin typeface="Times New Roman"/>
                        <a:ea typeface="宋体"/>
                      </a:endParaRPr>
                    </a:p>
                  </a:txBody>
                  <a:tcPr marL="49303" marR="49303" marT="0" marB="0"/>
                </a:tc>
              </a:tr>
              <a:tr h="144258">
                <a:tc>
                  <a:txBody>
                    <a:bodyPr/>
                    <a:lstStyle/>
                    <a:p>
                      <a:pPr algn="ctr" defTabSz="-635">
                        <a:spcAft>
                          <a:spcPts val="0"/>
                        </a:spcAft>
                        <a:tabLst>
                          <a:tab pos="266700" algn="l"/>
                        </a:tabLst>
                      </a:pPr>
                      <a:r>
                        <a:rPr lang="en-US" sz="600" kern="100">
                          <a:effectLst/>
                        </a:rPr>
                        <a:t>CH2&gt;CH3</a:t>
                      </a:r>
                      <a:endParaRPr lang="zh-CN" sz="800" kern="100">
                        <a:effectLst/>
                        <a:latin typeface="Times New Roman"/>
                        <a:ea typeface="宋体"/>
                      </a:endParaRPr>
                    </a:p>
                  </a:txBody>
                  <a:tcPr marL="49303" marR="49303" marT="0" marB="0"/>
                </a:tc>
                <a:tc>
                  <a:txBody>
                    <a:bodyPr/>
                    <a:lstStyle/>
                    <a:p>
                      <a:pPr algn="ctr" defTabSz="-635">
                        <a:spcAft>
                          <a:spcPts val="0"/>
                        </a:spcAft>
                        <a:tabLst>
                          <a:tab pos="266700" algn="l"/>
                        </a:tabLst>
                      </a:pPr>
                      <a:r>
                        <a:rPr lang="en-US" sz="600" kern="100">
                          <a:effectLst/>
                        </a:rPr>
                        <a:t>Strip 2</a:t>
                      </a:r>
                      <a:endParaRPr lang="zh-CN" sz="800" kern="100">
                        <a:effectLst/>
                        <a:latin typeface="Times New Roman"/>
                        <a:ea typeface="宋体"/>
                      </a:endParaRPr>
                    </a:p>
                  </a:txBody>
                  <a:tcPr marL="49303" marR="49303" marT="0" marB="0"/>
                </a:tc>
              </a:tr>
              <a:tr h="139237">
                <a:tc>
                  <a:txBody>
                    <a:bodyPr/>
                    <a:lstStyle/>
                    <a:p>
                      <a:pPr algn="ctr" defTabSz="-635">
                        <a:spcAft>
                          <a:spcPts val="0"/>
                        </a:spcAft>
                        <a:tabLst>
                          <a:tab pos="266700" algn="l"/>
                        </a:tabLst>
                      </a:pPr>
                      <a:r>
                        <a:rPr lang="en-US" sz="600" kern="100">
                          <a:effectLst/>
                        </a:rPr>
                        <a:t>CH3&gt;CH1</a:t>
                      </a:r>
                      <a:endParaRPr lang="zh-CN" sz="800" kern="100">
                        <a:effectLst/>
                        <a:latin typeface="Times New Roman"/>
                        <a:ea typeface="宋体"/>
                      </a:endParaRPr>
                    </a:p>
                  </a:txBody>
                  <a:tcPr marL="49303" marR="49303" marT="0" marB="0"/>
                </a:tc>
                <a:tc>
                  <a:txBody>
                    <a:bodyPr/>
                    <a:lstStyle/>
                    <a:p>
                      <a:pPr algn="ctr" defTabSz="-635">
                        <a:spcAft>
                          <a:spcPts val="0"/>
                        </a:spcAft>
                        <a:tabLst>
                          <a:tab pos="266700" algn="l"/>
                        </a:tabLst>
                      </a:pPr>
                      <a:r>
                        <a:rPr lang="en-US" sz="600" kern="100">
                          <a:effectLst/>
                        </a:rPr>
                        <a:t>Strip 3</a:t>
                      </a:r>
                      <a:endParaRPr lang="zh-CN" sz="800" kern="100">
                        <a:effectLst/>
                        <a:latin typeface="Times New Roman"/>
                        <a:ea typeface="宋体"/>
                      </a:endParaRPr>
                    </a:p>
                  </a:txBody>
                  <a:tcPr marL="49303" marR="49303" marT="0" marB="0"/>
                </a:tc>
              </a:tr>
              <a:tr h="144258">
                <a:tc>
                  <a:txBody>
                    <a:bodyPr/>
                    <a:lstStyle/>
                    <a:p>
                      <a:pPr algn="ctr" defTabSz="-635">
                        <a:spcAft>
                          <a:spcPts val="0"/>
                        </a:spcAft>
                        <a:tabLst>
                          <a:tab pos="266700" algn="l"/>
                        </a:tabLst>
                      </a:pPr>
                      <a:r>
                        <a:rPr lang="en-US" sz="600" kern="100">
                          <a:effectLst/>
                        </a:rPr>
                        <a:t>CH1&gt;CH3</a:t>
                      </a:r>
                      <a:endParaRPr lang="zh-CN" sz="800" kern="100">
                        <a:effectLst/>
                        <a:latin typeface="Times New Roman"/>
                        <a:ea typeface="宋体"/>
                      </a:endParaRPr>
                    </a:p>
                  </a:txBody>
                  <a:tcPr marL="49303" marR="49303" marT="0" marB="0"/>
                </a:tc>
                <a:tc>
                  <a:txBody>
                    <a:bodyPr/>
                    <a:lstStyle/>
                    <a:p>
                      <a:pPr algn="ctr" defTabSz="-635">
                        <a:spcAft>
                          <a:spcPts val="0"/>
                        </a:spcAft>
                        <a:tabLst>
                          <a:tab pos="266700" algn="l"/>
                        </a:tabLst>
                      </a:pPr>
                      <a:r>
                        <a:rPr lang="en-US" sz="600" kern="100">
                          <a:effectLst/>
                        </a:rPr>
                        <a:t>Strip 4</a:t>
                      </a:r>
                      <a:endParaRPr lang="zh-CN" sz="800" kern="100">
                        <a:effectLst/>
                        <a:latin typeface="Times New Roman"/>
                        <a:ea typeface="宋体"/>
                      </a:endParaRPr>
                    </a:p>
                  </a:txBody>
                  <a:tcPr marL="49303" marR="49303" marT="0" marB="0"/>
                </a:tc>
              </a:tr>
              <a:tr h="144258">
                <a:tc>
                  <a:txBody>
                    <a:bodyPr/>
                    <a:lstStyle/>
                    <a:p>
                      <a:pPr algn="ctr" defTabSz="-635">
                        <a:spcAft>
                          <a:spcPts val="0"/>
                        </a:spcAft>
                        <a:tabLst>
                          <a:tab pos="266700" algn="l"/>
                        </a:tabLst>
                      </a:pPr>
                      <a:r>
                        <a:rPr lang="en-US" sz="600" kern="100">
                          <a:effectLst/>
                        </a:rPr>
                        <a:t>CH3&gt;CH2</a:t>
                      </a:r>
                      <a:endParaRPr lang="zh-CN" sz="800" kern="100">
                        <a:effectLst/>
                        <a:latin typeface="Times New Roman"/>
                        <a:ea typeface="宋体"/>
                      </a:endParaRPr>
                    </a:p>
                  </a:txBody>
                  <a:tcPr marL="49303" marR="49303" marT="0" marB="0"/>
                </a:tc>
                <a:tc>
                  <a:txBody>
                    <a:bodyPr/>
                    <a:lstStyle/>
                    <a:p>
                      <a:pPr algn="ctr" defTabSz="-635">
                        <a:spcAft>
                          <a:spcPts val="0"/>
                        </a:spcAft>
                        <a:tabLst>
                          <a:tab pos="266700" algn="l"/>
                        </a:tabLst>
                      </a:pPr>
                      <a:r>
                        <a:rPr lang="en-US" sz="600" kern="100">
                          <a:effectLst/>
                        </a:rPr>
                        <a:t>Strip 5</a:t>
                      </a:r>
                      <a:endParaRPr lang="zh-CN" sz="800" kern="100">
                        <a:effectLst/>
                        <a:latin typeface="Times New Roman"/>
                        <a:ea typeface="宋体"/>
                      </a:endParaRPr>
                    </a:p>
                  </a:txBody>
                  <a:tcPr marL="49303" marR="49303" marT="0" marB="0"/>
                </a:tc>
              </a:tr>
              <a:tr h="144258">
                <a:tc>
                  <a:txBody>
                    <a:bodyPr/>
                    <a:lstStyle/>
                    <a:p>
                      <a:pPr algn="ctr" defTabSz="-635">
                        <a:spcAft>
                          <a:spcPts val="0"/>
                        </a:spcAft>
                        <a:tabLst>
                          <a:tab pos="266700" algn="l"/>
                        </a:tabLst>
                      </a:pPr>
                      <a:r>
                        <a:rPr lang="en-US" sz="600" kern="100">
                          <a:effectLst/>
                        </a:rPr>
                        <a:t>CH2&gt;CH1</a:t>
                      </a:r>
                      <a:endParaRPr lang="zh-CN" sz="800" kern="100">
                        <a:effectLst/>
                        <a:latin typeface="Times New Roman"/>
                        <a:ea typeface="宋体"/>
                      </a:endParaRPr>
                    </a:p>
                  </a:txBody>
                  <a:tcPr marL="49303" marR="49303" marT="0" marB="0"/>
                </a:tc>
                <a:tc>
                  <a:txBody>
                    <a:bodyPr/>
                    <a:lstStyle/>
                    <a:p>
                      <a:pPr algn="ctr" defTabSz="-635">
                        <a:spcAft>
                          <a:spcPts val="0"/>
                        </a:spcAft>
                        <a:tabLst>
                          <a:tab pos="266700" algn="l"/>
                        </a:tabLst>
                      </a:pPr>
                      <a:r>
                        <a:rPr lang="en-US" sz="600" kern="100" dirty="0">
                          <a:effectLst/>
                        </a:rPr>
                        <a:t>Strip 6</a:t>
                      </a:r>
                      <a:endParaRPr lang="zh-CN" sz="800" kern="100" dirty="0">
                        <a:effectLst/>
                        <a:latin typeface="Times New Roman"/>
                        <a:ea typeface="宋体"/>
                      </a:endParaRPr>
                    </a:p>
                  </a:txBody>
                  <a:tcPr marL="49303" marR="49303" marT="0" marB="0"/>
                </a:tc>
              </a:tr>
            </a:tbl>
          </a:graphicData>
        </a:graphic>
      </p:graphicFrame>
      <p:sp>
        <p:nvSpPr>
          <p:cNvPr id="89" name="Text Placeholder 247"/>
          <p:cNvSpPr>
            <a:spLocks noGrp="1"/>
          </p:cNvSpPr>
          <p:nvPr>
            <p:ph type="body" sz="quarter" idx="20"/>
          </p:nvPr>
        </p:nvSpPr>
        <p:spPr>
          <a:xfrm>
            <a:off x="17011199" y="22436975"/>
            <a:ext cx="14605719" cy="924560"/>
          </a:xfrm>
        </p:spPr>
        <p:txBody>
          <a:bodyPr/>
          <a:lstStyle/>
          <a:p>
            <a:r>
              <a:rPr lang="en-US" sz="4800" dirty="0" smtClean="0"/>
              <a:t>4. Performance</a:t>
            </a:r>
            <a:endParaRPr lang="en-US" sz="4800" dirty="0"/>
          </a:p>
        </p:txBody>
      </p:sp>
      <p:sp>
        <p:nvSpPr>
          <p:cNvPr id="113" name="Text Placeholder 247"/>
          <p:cNvSpPr>
            <a:spLocks noGrp="1"/>
          </p:cNvSpPr>
          <p:nvPr>
            <p:ph type="body" sz="quarter" idx="20"/>
          </p:nvPr>
        </p:nvSpPr>
        <p:spPr>
          <a:xfrm>
            <a:off x="17011199" y="37165778"/>
            <a:ext cx="14605719" cy="924560"/>
          </a:xfrm>
        </p:spPr>
        <p:txBody>
          <a:bodyPr/>
          <a:lstStyle/>
          <a:p>
            <a:r>
              <a:rPr lang="en-US" sz="4800" dirty="0" smtClean="0"/>
              <a:t>5. Conclusion</a:t>
            </a:r>
            <a:endParaRPr lang="en-US" sz="4800" dirty="0"/>
          </a:p>
        </p:txBody>
      </p:sp>
      <p:sp>
        <p:nvSpPr>
          <p:cNvPr id="114" name="Text Placeholder 243"/>
          <p:cNvSpPr>
            <a:spLocks noGrp="1"/>
          </p:cNvSpPr>
          <p:nvPr>
            <p:ph type="body" sz="quarter" idx="10"/>
          </p:nvPr>
        </p:nvSpPr>
        <p:spPr>
          <a:xfrm>
            <a:off x="16583398" y="38079808"/>
            <a:ext cx="15461320" cy="4512162"/>
          </a:xfrm>
        </p:spPr>
        <p:txBody>
          <a:bodyPr/>
          <a:lstStyle/>
          <a:p>
            <a:pPr algn="just"/>
            <a:r>
              <a:rPr altLang="zh-CN" sz="3200" dirty="0">
                <a:latin typeface="Times New Roman" pitchFamily="18" charset="0"/>
                <a:cs typeface="Times New Roman" pitchFamily="18" charset="0"/>
              </a:rPr>
              <a:t>This </a:t>
            </a:r>
            <a:r>
              <a:rPr altLang="zh-CN" sz="3200" dirty="0" smtClean="0">
                <a:latin typeface="Times New Roman" pitchFamily="18" charset="0"/>
                <a:cs typeface="Times New Roman" pitchFamily="18" charset="0"/>
              </a:rPr>
              <a:t>paper</a:t>
            </a:r>
            <a:r>
              <a:rPr lang="en-US" altLang="zh-CN" sz="3200" dirty="0" smtClean="0">
                <a:latin typeface="Times New Roman" pitchFamily="18" charset="0"/>
                <a:cs typeface="Times New Roman" pitchFamily="18" charset="0"/>
              </a:rPr>
              <a:t> analysis the background and requirement of designing a gigabit serial link using a single optical fiber in </a:t>
            </a:r>
            <a:r>
              <a:rPr lang="en-US" altLang="zh-CN" sz="3200" dirty="0" err="1" smtClean="0">
                <a:latin typeface="Times New Roman" pitchFamily="18" charset="0"/>
                <a:cs typeface="Times New Roman" pitchFamily="18" charset="0"/>
              </a:rPr>
              <a:t>PandaX</a:t>
            </a:r>
            <a:r>
              <a:rPr lang="en-US" altLang="zh-CN" sz="3200" dirty="0" smtClean="0">
                <a:latin typeface="Times New Roman" pitchFamily="18" charset="0"/>
                <a:cs typeface="Times New Roman" pitchFamily="18" charset="0"/>
              </a:rPr>
              <a:t>-III experiment. This link needs to send synchronous clock and trigger, commands and raw data simultaneously. We built a small prototype readout system and tested the performance of our design. Test results show the communication functions well and its quality is assured.</a:t>
            </a:r>
          </a:p>
          <a:p>
            <a:pPr algn="just"/>
            <a:r>
              <a:rPr lang="en-US" altLang="zh-CN" sz="3200" dirty="0" smtClean="0">
                <a:latin typeface="Times New Roman" pitchFamily="18" charset="0"/>
                <a:cs typeface="Times New Roman" pitchFamily="18" charset="0"/>
              </a:rPr>
              <a:t>This </a:t>
            </a:r>
            <a:r>
              <a:rPr lang="en-US" altLang="zh-CN" sz="3200" dirty="0">
                <a:latin typeface="Times New Roman" pitchFamily="18" charset="0"/>
                <a:cs typeface="Times New Roman" pitchFamily="18" charset="0"/>
              </a:rPr>
              <a:t>work was supported by the Strategic Priority Research Program on Space Science of Chinese Academy of Sciences (Grant No. XDA04040202-4), and the National Basic Research Program (973 Program) of China (Grant No. 2010CB833002).</a:t>
            </a:r>
            <a:endParaRPr altLang="zh-CN" sz="3200" dirty="0">
              <a:latin typeface="Times New Roman" pitchFamily="18" charset="0"/>
              <a:cs typeface="Times New Roman" pitchFamily="18" charset="0"/>
            </a:endParaRPr>
          </a:p>
        </p:txBody>
      </p:sp>
      <p:sp>
        <p:nvSpPr>
          <p:cNvPr id="3" name="文本占位符 1"/>
          <p:cNvSpPr/>
          <p:nvPr/>
        </p:nvSpPr>
        <p:spPr>
          <a:xfrm>
            <a:off x="635966" y="24521040"/>
            <a:ext cx="15462655" cy="5891001"/>
          </a:xfrm>
          <a:prstGeom prst="rect">
            <a:avLst/>
          </a:prstGeom>
        </p:spPr>
        <p:txBody>
          <a:bodyPr wrap="square" lIns="234774" tIns="234774" rIns="234774" bIns="234774">
            <a:spAutoFit/>
          </a:bodyPr>
          <a:lstStyle>
            <a:lvl1pPr marL="0" indent="0" algn="l" defTabSz="4507230" rtl="0" eaLnBrk="1" latinLnBrk="0" hangingPunct="1">
              <a:spcBef>
                <a:spcPct val="20000"/>
              </a:spcBef>
              <a:buFont typeface="Arial" pitchFamily="34" charset="0"/>
              <a:buNone/>
              <a:defRPr sz="2900" kern="1200">
                <a:solidFill>
                  <a:schemeClr val="accent5">
                    <a:lumMod val="50000"/>
                  </a:schemeClr>
                </a:solidFill>
                <a:latin typeface="Trebuchet MS" pitchFamily="34" charset="0"/>
                <a:ea typeface="+mn-ea"/>
                <a:cs typeface="+mn-cs"/>
              </a:defRPr>
            </a:lvl1pPr>
            <a:lvl2pPr marL="1525905" indent="-586740" algn="l" defTabSz="4507230" rtl="0" eaLnBrk="1" latinLnBrk="0" hangingPunct="1">
              <a:spcBef>
                <a:spcPct val="20000"/>
              </a:spcBef>
              <a:buFont typeface="Arial" pitchFamily="34" charset="0"/>
              <a:buChar char="–"/>
              <a:defRPr sz="2600" kern="1200">
                <a:solidFill>
                  <a:schemeClr val="tx1"/>
                </a:solidFill>
                <a:latin typeface="Trebuchet MS" pitchFamily="34" charset="0"/>
                <a:ea typeface="+mn-ea"/>
                <a:cs typeface="+mn-cs"/>
              </a:defRPr>
            </a:lvl2pPr>
            <a:lvl3pPr marL="2112645" indent="-586740" algn="l" defTabSz="4507230" rtl="0" eaLnBrk="1" latinLnBrk="0" hangingPunct="1">
              <a:spcBef>
                <a:spcPct val="20000"/>
              </a:spcBef>
              <a:buFont typeface="Arial" pitchFamily="34" charset="0"/>
              <a:buChar char="•"/>
              <a:defRPr sz="2600" kern="1200">
                <a:solidFill>
                  <a:schemeClr val="tx1"/>
                </a:solidFill>
                <a:latin typeface="Trebuchet MS" pitchFamily="34" charset="0"/>
                <a:ea typeface="+mn-ea"/>
                <a:cs typeface="+mn-cs"/>
              </a:defRPr>
            </a:lvl3pPr>
            <a:lvl4pPr marL="2758440" indent="-645795" algn="l" defTabSz="4507230" rtl="0" eaLnBrk="1" latinLnBrk="0" hangingPunct="1">
              <a:spcBef>
                <a:spcPct val="20000"/>
              </a:spcBef>
              <a:buFont typeface="Arial" pitchFamily="34" charset="0"/>
              <a:buChar char="–"/>
              <a:defRPr sz="2600" kern="1200">
                <a:solidFill>
                  <a:schemeClr val="tx1"/>
                </a:solidFill>
                <a:latin typeface="Trebuchet MS" pitchFamily="34" charset="0"/>
                <a:ea typeface="+mn-ea"/>
                <a:cs typeface="+mn-cs"/>
              </a:defRPr>
            </a:lvl4pPr>
            <a:lvl5pPr marL="3228340" indent="-469265" algn="l" defTabSz="4507230" rtl="0" eaLnBrk="1" latinLnBrk="0" hangingPunct="1">
              <a:spcBef>
                <a:spcPct val="20000"/>
              </a:spcBef>
              <a:buFont typeface="Arial" pitchFamily="34" charset="0"/>
              <a:buChar char="»"/>
              <a:defRPr sz="2600" kern="1200">
                <a:solidFill>
                  <a:schemeClr val="tx1"/>
                </a:solidFill>
                <a:latin typeface="Trebuchet MS" pitchFamily="34" charset="0"/>
                <a:ea typeface="+mn-ea"/>
                <a:cs typeface="+mn-cs"/>
              </a:defRPr>
            </a:lvl5pPr>
            <a:lvl6pPr marL="1239583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6pPr>
            <a:lvl7pPr marL="1465008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7pPr>
            <a:lvl8pPr marL="16903700"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8pPr>
            <a:lvl9pPr marL="1915731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9pPr>
          </a:lstStyle>
          <a:p>
            <a:pPr algn="just"/>
            <a:r>
              <a:rPr lang="en-US" altLang="zh-CN" sz="3200" dirty="0">
                <a:latin typeface="Times New Roman" pitchFamily="18" charset="0"/>
                <a:cs typeface="Times New Roman" pitchFamily="18" charset="0"/>
              </a:rPr>
              <a:t>Fig. 2 is the photograph of FEC. Each FEC contains 4 ASIC chip AGET, each in charge of amplifying, shaping and 512 analog sampling for 64 channels. Besides, a discriminator for multiplicity building and self-trigger is provided in it. Sampled analog signals from AGET will be digitized by an ADC, and then the digitized waveform is processed in an on-board FPGA, and finally </a:t>
            </a:r>
            <a:r>
              <a:rPr lang="en-US" altLang="zh-CN" sz="3200" dirty="0" smtClean="0">
                <a:latin typeface="Times New Roman" pitchFamily="18" charset="0"/>
                <a:cs typeface="Times New Roman" pitchFamily="18" charset="0"/>
              </a:rPr>
              <a:t>sent </a:t>
            </a:r>
            <a:r>
              <a:rPr lang="en-US" altLang="zh-CN" sz="3200" dirty="0">
                <a:latin typeface="Times New Roman" pitchFamily="18" charset="0"/>
                <a:cs typeface="Times New Roman" pitchFamily="18" charset="0"/>
              </a:rPr>
              <a:t>back through optical fiber. The optical fiber link realizes 1 Gigabit data rate, providing sufficient spare bandwidth for FEC data transmission. To realize a complete 3D track reconstruction using TPC end-plate </a:t>
            </a:r>
            <a:r>
              <a:rPr lang="en-US" altLang="zh-CN" sz="3200" dirty="0" err="1" smtClean="0">
                <a:latin typeface="Times New Roman" pitchFamily="18" charset="0"/>
                <a:cs typeface="Times New Roman" pitchFamily="18" charset="0"/>
              </a:rPr>
              <a:t>Micromegas</a:t>
            </a:r>
            <a:r>
              <a:rPr lang="en-US" altLang="zh-CN" sz="3200" dirty="0" smtClean="0">
                <a:latin typeface="Times New Roman" pitchFamily="18" charset="0"/>
                <a:cs typeface="Times New Roman" pitchFamily="18" charset="0"/>
              </a:rPr>
              <a:t> </a:t>
            </a:r>
            <a:r>
              <a:rPr lang="en-US" altLang="zh-CN" sz="3200" dirty="0">
                <a:latin typeface="Times New Roman" pitchFamily="18" charset="0"/>
                <a:cs typeface="Times New Roman" pitchFamily="18" charset="0"/>
              </a:rPr>
              <a:t>modules, </a:t>
            </a:r>
            <a:r>
              <a:rPr lang="en-US" altLang="zh-CN" sz="3200" dirty="0" smtClean="0">
                <a:latin typeface="Times New Roman" pitchFamily="18" charset="0"/>
                <a:cs typeface="Times New Roman" pitchFamily="18" charset="0"/>
              </a:rPr>
              <a:t>synchronizing </a:t>
            </a:r>
            <a:r>
              <a:rPr lang="en-US" altLang="zh-CN" sz="3200" dirty="0">
                <a:latin typeface="Times New Roman" pitchFamily="18" charset="0"/>
                <a:cs typeface="Times New Roman" pitchFamily="18" charset="0"/>
              </a:rPr>
              <a:t>clock and trigger of all </a:t>
            </a:r>
            <a:r>
              <a:rPr lang="en-US" altLang="zh-CN" sz="3200" dirty="0" err="1">
                <a:latin typeface="Times New Roman" pitchFamily="18" charset="0"/>
                <a:cs typeface="Times New Roman" pitchFamily="18" charset="0"/>
              </a:rPr>
              <a:t>micromegas</a:t>
            </a:r>
            <a:r>
              <a:rPr lang="en-US" altLang="zh-CN" sz="3200" dirty="0">
                <a:latin typeface="Times New Roman" pitchFamily="18" charset="0"/>
                <a:cs typeface="Times New Roman" pitchFamily="18" charset="0"/>
              </a:rPr>
              <a:t> modules for each end-plate is necessary. FECs recover clock using serial data from back-end and generate clocks for ADCs and AGETs. Triggers could be </a:t>
            </a:r>
            <a:r>
              <a:rPr lang="en-US" altLang="zh-CN" sz="3200" dirty="0" smtClean="0">
                <a:latin typeface="Times New Roman" pitchFamily="18" charset="0"/>
                <a:cs typeface="Times New Roman" pitchFamily="18" charset="0"/>
              </a:rPr>
              <a:t>generated </a:t>
            </a:r>
            <a:r>
              <a:rPr lang="en-US" altLang="zh-CN" sz="3200" dirty="0">
                <a:latin typeface="Times New Roman" pitchFamily="18" charset="0"/>
                <a:cs typeface="Times New Roman" pitchFamily="18" charset="0"/>
              </a:rPr>
              <a:t>by FEC AGET chips (we call it self-trigger), and generated by MRC board (we call it mesh-trigger). Finally, this trigger is </a:t>
            </a:r>
            <a:r>
              <a:rPr lang="en-US" altLang="zh-CN" sz="3200" dirty="0" err="1">
                <a:latin typeface="Times New Roman" pitchFamily="18" charset="0"/>
                <a:cs typeface="Times New Roman" pitchFamily="18" charset="0"/>
              </a:rPr>
              <a:t>fanout</a:t>
            </a:r>
            <a:r>
              <a:rPr lang="en-US" altLang="zh-CN" sz="3200" dirty="0">
                <a:latin typeface="Times New Roman" pitchFamily="18" charset="0"/>
                <a:cs typeface="Times New Roman" pitchFamily="18" charset="0"/>
              </a:rPr>
              <a:t> through optical fiber.</a:t>
            </a:r>
          </a:p>
        </p:txBody>
      </p:sp>
      <p:sp>
        <p:nvSpPr>
          <p:cNvPr id="84" name="文本占位符 83"/>
          <p:cNvSpPr>
            <a:spLocks noGrp="1"/>
          </p:cNvSpPr>
          <p:nvPr>
            <p:ph type="body" sz="quarter" idx="28"/>
          </p:nvPr>
        </p:nvSpPr>
        <p:spPr>
          <a:xfrm>
            <a:off x="16594127" y="23268040"/>
            <a:ext cx="15450592" cy="8944144"/>
          </a:xfrm>
        </p:spPr>
        <p:txBody>
          <a:bodyPr wrap="square"/>
          <a:lstStyle/>
          <a:p>
            <a:pPr algn="just"/>
            <a:r>
              <a:rPr lang="en-US" altLang="zh-CN" sz="3200" dirty="0">
                <a:latin typeface="Times New Roman" pitchFamily="18" charset="0"/>
                <a:cs typeface="Times New Roman" pitchFamily="18" charset="0"/>
              </a:rPr>
              <a:t>To confirm the validation and stability of data communication between FEC and DAQ, two tests are conducted: eye diagram measurement and Bit Error (BER) test. The eye diagram is measured using differential probe TDP3500 of 3.5 GHz bandwidth and </a:t>
            </a:r>
            <a:r>
              <a:rPr lang="en-US" altLang="zh-CN" sz="3200" dirty="0" err="1">
                <a:latin typeface="Times New Roman" pitchFamily="18" charset="0"/>
                <a:cs typeface="Times New Roman" pitchFamily="18" charset="0"/>
              </a:rPr>
              <a:t>Tektronik</a:t>
            </a:r>
            <a:r>
              <a:rPr lang="en-US" altLang="zh-CN" sz="3200" dirty="0">
                <a:latin typeface="Times New Roman" pitchFamily="18" charset="0"/>
                <a:cs typeface="Times New Roman" pitchFamily="18" charset="0"/>
              </a:rPr>
              <a:t> oscilloscope DPO7354C of 3.5 GHz bandwidth and 40 </a:t>
            </a:r>
            <a:r>
              <a:rPr lang="en-US" altLang="zh-CN" sz="3200" dirty="0" err="1">
                <a:latin typeface="Times New Roman" pitchFamily="18" charset="0"/>
                <a:cs typeface="Times New Roman" pitchFamily="18" charset="0"/>
              </a:rPr>
              <a:t>Gsps</a:t>
            </a:r>
            <a:r>
              <a:rPr lang="en-US" altLang="zh-CN" sz="3200" dirty="0">
                <a:latin typeface="Times New Roman" pitchFamily="18" charset="0"/>
                <a:cs typeface="Times New Roman" pitchFamily="18" charset="0"/>
              </a:rPr>
              <a:t> sampling rate. The test result is indicates good timing margin. To conduct BER test, we firstly employ Xilinx IP core IBERT, which is used to generate Pseudo-random Binary Sequence (PRBS) and detect received sequence. Test result shows BER lower than 1x10-13.  Then we use FPGA logic test transmission quality. DAQ needs to generate RPBS7 (one industry / telecom widely used PRBS pattern) and </a:t>
            </a:r>
            <a:r>
              <a:rPr lang="en-US" altLang="zh-CN" sz="3200" dirty="0" smtClean="0">
                <a:latin typeface="Times New Roman" pitchFamily="18" charset="0"/>
                <a:cs typeface="Times New Roman" pitchFamily="18" charset="0"/>
              </a:rPr>
              <a:t>sends </a:t>
            </a:r>
            <a:r>
              <a:rPr lang="en-US" altLang="zh-CN" sz="3200" dirty="0">
                <a:latin typeface="Times New Roman" pitchFamily="18" charset="0"/>
                <a:cs typeface="Times New Roman" pitchFamily="18" charset="0"/>
              </a:rPr>
              <a:t>it through optical fiber to FEC. FPGA on FEC detects the received data and compares it with local PRBS7 data. Test was conducted over 24 hours </a:t>
            </a:r>
            <a:r>
              <a:rPr lang="en-US" altLang="zh-CN" sz="3200" dirty="0" smtClean="0">
                <a:latin typeface="Times New Roman" pitchFamily="18" charset="0"/>
                <a:cs typeface="Times New Roman" pitchFamily="18" charset="0"/>
              </a:rPr>
              <a:t>continuously</a:t>
            </a:r>
            <a:r>
              <a:rPr lang="en-US" altLang="zh-CN" sz="3200" dirty="0">
                <a:latin typeface="Times New Roman" pitchFamily="18" charset="0"/>
                <a:cs typeface="Times New Roman" pitchFamily="18" charset="0"/>
              </a:rPr>
              <a:t>, and no error is detected. We can conclude that BER is lower than 1x10-13</a:t>
            </a:r>
            <a:r>
              <a:rPr lang="en-US" altLang="zh-CN" sz="3200" dirty="0" smtClean="0">
                <a:latin typeface="Times New Roman" pitchFamily="18" charset="0"/>
                <a:cs typeface="Times New Roman" pitchFamily="18" charset="0"/>
              </a:rPr>
              <a:t>.</a:t>
            </a:r>
          </a:p>
          <a:p>
            <a:pPr algn="just"/>
            <a:r>
              <a:rPr lang="en-US" altLang="zh-CN" sz="3200" dirty="0" smtClean="0">
                <a:latin typeface="Times New Roman" pitchFamily="18" charset="0"/>
                <a:cs typeface="Times New Roman" pitchFamily="18" charset="0"/>
              </a:rPr>
              <a:t>Finally, a joint test of 4 FECs and 1 DAQ connected via optical fiber is conducted. Commands are send from PC via gigabit Ethernet port and then </a:t>
            </a:r>
            <a:r>
              <a:rPr lang="en-US" altLang="zh-CN" sz="3200" dirty="0" err="1" smtClean="0">
                <a:latin typeface="Times New Roman" pitchFamily="18" charset="0"/>
                <a:cs typeface="Times New Roman" pitchFamily="18" charset="0"/>
              </a:rPr>
              <a:t>fanout</a:t>
            </a:r>
            <a:r>
              <a:rPr lang="en-US" altLang="zh-CN" sz="3200" dirty="0" smtClean="0">
                <a:latin typeface="Times New Roman" pitchFamily="18" charset="0"/>
                <a:cs typeface="Times New Roman" pitchFamily="18" charset="0"/>
              </a:rPr>
              <a:t> through DAQ to FEC. Valid data from 4 FECs are sent back to DAQ, and then read out through gigabit Ethernet back to PC using TCP/IP. Also the function of clock and trigger is tested. This prototype system proves our design is suitable for </a:t>
            </a:r>
            <a:r>
              <a:rPr lang="en-US" altLang="zh-CN" sz="3200" dirty="0" err="1" smtClean="0">
                <a:latin typeface="Times New Roman" pitchFamily="18" charset="0"/>
                <a:cs typeface="Times New Roman" pitchFamily="18" charset="0"/>
              </a:rPr>
              <a:t>PandaX</a:t>
            </a:r>
            <a:r>
              <a:rPr lang="en-US" altLang="zh-CN" sz="3200" dirty="0" smtClean="0">
                <a:latin typeface="Times New Roman" pitchFamily="18" charset="0"/>
                <a:cs typeface="Times New Roman" pitchFamily="18" charset="0"/>
              </a:rPr>
              <a:t>-III experiment readout. Joint test of this readout system together with prototype TPC is to be done in the near future.</a:t>
            </a:r>
            <a:endParaRPr lang="en-US" altLang="zh-CN" sz="3200" dirty="0">
              <a:latin typeface="Times New Roman" pitchFamily="18" charset="0"/>
              <a:cs typeface="Times New Roman" pitchFamily="18" charset="0"/>
            </a:endParaRPr>
          </a:p>
        </p:txBody>
      </p:sp>
      <p:sp>
        <p:nvSpPr>
          <p:cNvPr id="146" name="文本占位符 1"/>
          <p:cNvSpPr/>
          <p:nvPr/>
        </p:nvSpPr>
        <p:spPr>
          <a:xfrm>
            <a:off x="695732" y="38110512"/>
            <a:ext cx="15462655" cy="4413673"/>
          </a:xfrm>
          <a:prstGeom prst="rect">
            <a:avLst/>
          </a:prstGeom>
        </p:spPr>
        <p:txBody>
          <a:bodyPr wrap="square" lIns="234774" tIns="234774" rIns="234774" bIns="234774">
            <a:spAutoFit/>
          </a:bodyPr>
          <a:lstStyle>
            <a:lvl1pPr marL="0" indent="0" algn="l" defTabSz="4507230" rtl="0" eaLnBrk="1" latinLnBrk="0" hangingPunct="1">
              <a:spcBef>
                <a:spcPct val="20000"/>
              </a:spcBef>
              <a:buFont typeface="Arial" pitchFamily="34" charset="0"/>
              <a:buNone/>
              <a:defRPr sz="2900" kern="1200">
                <a:solidFill>
                  <a:schemeClr val="accent5">
                    <a:lumMod val="50000"/>
                  </a:schemeClr>
                </a:solidFill>
                <a:latin typeface="Trebuchet MS" pitchFamily="34" charset="0"/>
                <a:ea typeface="+mn-ea"/>
                <a:cs typeface="+mn-cs"/>
              </a:defRPr>
            </a:lvl1pPr>
            <a:lvl2pPr marL="1525905" indent="-586740" algn="l" defTabSz="4507230" rtl="0" eaLnBrk="1" latinLnBrk="0" hangingPunct="1">
              <a:spcBef>
                <a:spcPct val="20000"/>
              </a:spcBef>
              <a:buFont typeface="Arial" pitchFamily="34" charset="0"/>
              <a:buChar char="–"/>
              <a:defRPr sz="2600" kern="1200">
                <a:solidFill>
                  <a:schemeClr val="tx1"/>
                </a:solidFill>
                <a:latin typeface="Trebuchet MS" pitchFamily="34" charset="0"/>
                <a:ea typeface="+mn-ea"/>
                <a:cs typeface="+mn-cs"/>
              </a:defRPr>
            </a:lvl2pPr>
            <a:lvl3pPr marL="2112645" indent="-586740" algn="l" defTabSz="4507230" rtl="0" eaLnBrk="1" latinLnBrk="0" hangingPunct="1">
              <a:spcBef>
                <a:spcPct val="20000"/>
              </a:spcBef>
              <a:buFont typeface="Arial" pitchFamily="34" charset="0"/>
              <a:buChar char="•"/>
              <a:defRPr sz="2600" kern="1200">
                <a:solidFill>
                  <a:schemeClr val="tx1"/>
                </a:solidFill>
                <a:latin typeface="Trebuchet MS" pitchFamily="34" charset="0"/>
                <a:ea typeface="+mn-ea"/>
                <a:cs typeface="+mn-cs"/>
              </a:defRPr>
            </a:lvl3pPr>
            <a:lvl4pPr marL="2758440" indent="-645795" algn="l" defTabSz="4507230" rtl="0" eaLnBrk="1" latinLnBrk="0" hangingPunct="1">
              <a:spcBef>
                <a:spcPct val="20000"/>
              </a:spcBef>
              <a:buFont typeface="Arial" pitchFamily="34" charset="0"/>
              <a:buChar char="–"/>
              <a:defRPr sz="2600" kern="1200">
                <a:solidFill>
                  <a:schemeClr val="tx1"/>
                </a:solidFill>
                <a:latin typeface="Trebuchet MS" pitchFamily="34" charset="0"/>
                <a:ea typeface="+mn-ea"/>
                <a:cs typeface="+mn-cs"/>
              </a:defRPr>
            </a:lvl4pPr>
            <a:lvl5pPr marL="3228340" indent="-469265" algn="l" defTabSz="4507230" rtl="0" eaLnBrk="1" latinLnBrk="0" hangingPunct="1">
              <a:spcBef>
                <a:spcPct val="20000"/>
              </a:spcBef>
              <a:buFont typeface="Arial" pitchFamily="34" charset="0"/>
              <a:buChar char="»"/>
              <a:defRPr sz="2600" kern="1200">
                <a:solidFill>
                  <a:schemeClr val="tx1"/>
                </a:solidFill>
                <a:latin typeface="Trebuchet MS" pitchFamily="34" charset="0"/>
                <a:ea typeface="+mn-ea"/>
                <a:cs typeface="+mn-cs"/>
              </a:defRPr>
            </a:lvl5pPr>
            <a:lvl6pPr marL="1239583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6pPr>
            <a:lvl7pPr marL="1465008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7pPr>
            <a:lvl8pPr marL="16903700"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8pPr>
            <a:lvl9pPr marL="19157315" indent="-1127125" algn="l" defTabSz="4507230" rtl="0" eaLnBrk="1" latinLnBrk="0" hangingPunct="1">
              <a:spcBef>
                <a:spcPct val="20000"/>
              </a:spcBef>
              <a:buFont typeface="Arial" pitchFamily="34" charset="0"/>
              <a:buChar char="•"/>
              <a:defRPr sz="9900" kern="1200">
                <a:solidFill>
                  <a:schemeClr val="tx1"/>
                </a:solidFill>
                <a:latin typeface="+mn-lt"/>
                <a:ea typeface="+mn-ea"/>
                <a:cs typeface="+mn-cs"/>
              </a:defRPr>
            </a:lvl9pPr>
          </a:lstStyle>
          <a:p>
            <a:r>
              <a:rPr lang="en-US" altLang="zh-CN" sz="3200" dirty="0">
                <a:latin typeface="Times New Roman" pitchFamily="18" charset="0"/>
                <a:cs typeface="Times New Roman" pitchFamily="18" charset="0"/>
              </a:rPr>
              <a:t>To implement gigabit serial link that </a:t>
            </a:r>
            <a:r>
              <a:rPr lang="en-US" altLang="zh-CN" sz="3200" dirty="0" smtClean="0">
                <a:latin typeface="Times New Roman" pitchFamily="18" charset="0"/>
                <a:cs typeface="Times New Roman" pitchFamily="18" charset="0"/>
              </a:rPr>
              <a:t>satisfies </a:t>
            </a:r>
            <a:r>
              <a:rPr lang="en-US" altLang="zh-CN" sz="3200" dirty="0">
                <a:latin typeface="Times New Roman" pitchFamily="18" charset="0"/>
                <a:cs typeface="Times New Roman" pitchFamily="18" charset="0"/>
              </a:rPr>
              <a:t>requirements of sending synchronous clock and trigger, configuration commands and raw data simultaneously, a data acquisition board (DAQ) is designed for prototype validation. On this board, 1 </a:t>
            </a:r>
            <a:r>
              <a:rPr lang="en-US" altLang="zh-CN" sz="3200" dirty="0" err="1">
                <a:latin typeface="Times New Roman" pitchFamily="18" charset="0"/>
                <a:cs typeface="Times New Roman" pitchFamily="18" charset="0"/>
              </a:rPr>
              <a:t>Gbps</a:t>
            </a:r>
            <a:r>
              <a:rPr lang="en-US" altLang="zh-CN" sz="3200" dirty="0">
                <a:latin typeface="Times New Roman" pitchFamily="18" charset="0"/>
                <a:cs typeface="Times New Roman" pitchFamily="18" charset="0"/>
              </a:rPr>
              <a:t> bidirectional small form-factor pluggable (SFP) fiber transceiver transforms optical signal to serial data, and then this high-speed serial data is sent to gigabit transceiver of FPGA. Two type of serial transceiver ports of FPGA: GTP and GTX, are used respectively in Xilinx Artix-7 FPGA on FEC and MRC, and Xilinx Kintex-7 FPGA on DAQ. In order to </a:t>
            </a:r>
            <a:r>
              <a:rPr lang="en-US" altLang="zh-CN" sz="3200" dirty="0" err="1">
                <a:latin typeface="Times New Roman" pitchFamily="18" charset="0"/>
                <a:cs typeface="Times New Roman" pitchFamily="18" charset="0"/>
              </a:rPr>
              <a:t>synchronise</a:t>
            </a:r>
            <a:r>
              <a:rPr lang="en-US" altLang="zh-CN" sz="3200" dirty="0">
                <a:latin typeface="Times New Roman" pitchFamily="18" charset="0"/>
                <a:cs typeface="Times New Roman" pitchFamily="18" charset="0"/>
              </a:rPr>
              <a:t> data from different FECs, clock correction and elastic buffers inherent in GTX are used. </a:t>
            </a:r>
          </a:p>
        </p:txBody>
      </p:sp>
      <p:sp>
        <p:nvSpPr>
          <p:cNvPr id="271" name="矩形 270"/>
          <p:cNvSpPr/>
          <p:nvPr/>
        </p:nvSpPr>
        <p:spPr>
          <a:xfrm>
            <a:off x="16881867" y="21344592"/>
            <a:ext cx="7048499" cy="822960"/>
          </a:xfrm>
          <a:prstGeom prst="rect">
            <a:avLst/>
          </a:prstGeom>
        </p:spPr>
        <p:txBody>
          <a:bodyPr wrap="square">
            <a:spAutoFit/>
          </a:bodyPr>
          <a:lstStyle/>
          <a:p>
            <a:pPr algn="ctr">
              <a:spcBef>
                <a:spcPct val="20000"/>
              </a:spcBef>
            </a:pPr>
            <a:r>
              <a:rPr lang="en-US" altLang="zh-CN" sz="2400" dirty="0" smtClean="0">
                <a:latin typeface="Times New Roman" pitchFamily="18" charset="0"/>
                <a:cs typeface="Times New Roman" pitchFamily="18" charset="0"/>
              </a:rPr>
              <a:t>Fig. 3</a:t>
            </a:r>
            <a:r>
              <a:rPr lang="en-US" altLang="zh-CN" sz="2400" dirty="0">
                <a:latin typeface="Times New Roman" pitchFamily="18" charset="0"/>
                <a:cs typeface="Times New Roman" pitchFamily="18" charset="0"/>
              </a:rPr>
              <a:t>. Readout electronics system for </a:t>
            </a:r>
            <a:r>
              <a:rPr lang="en-US" altLang="zh-CN" sz="2400" dirty="0" err="1">
                <a:latin typeface="Times New Roman" pitchFamily="18" charset="0"/>
                <a:cs typeface="Times New Roman" pitchFamily="18" charset="0"/>
              </a:rPr>
              <a:t>PandaX</a:t>
            </a:r>
            <a:r>
              <a:rPr lang="en-US" altLang="zh-CN" sz="2400" dirty="0">
                <a:latin typeface="Times New Roman" pitchFamily="18" charset="0"/>
                <a:cs typeface="Times New Roman" pitchFamily="18" charset="0"/>
              </a:rPr>
              <a:t>-III prototype TPC.</a:t>
            </a:r>
            <a:endParaRPr lang="en-US" altLang="zh-CN" sz="2400" dirty="0" smtClean="0">
              <a:latin typeface="Times New Roman" pitchFamily="18" charset="0"/>
              <a:cs typeface="Times New Roman" pitchFamily="18" charset="0"/>
            </a:endParaRPr>
          </a:p>
        </p:txBody>
      </p:sp>
      <p:sp>
        <p:nvSpPr>
          <p:cNvPr id="272" name="矩形 271"/>
          <p:cNvSpPr/>
          <p:nvPr/>
        </p:nvSpPr>
        <p:spPr>
          <a:xfrm>
            <a:off x="24439087" y="21307070"/>
            <a:ext cx="7048499" cy="461665"/>
          </a:xfrm>
          <a:prstGeom prst="rect">
            <a:avLst/>
          </a:prstGeom>
        </p:spPr>
        <p:txBody>
          <a:bodyPr wrap="square">
            <a:spAutoFit/>
          </a:bodyPr>
          <a:lstStyle/>
          <a:p>
            <a:pPr algn="ctr">
              <a:spcBef>
                <a:spcPct val="20000"/>
              </a:spcBef>
            </a:pPr>
            <a:r>
              <a:rPr lang="en-US" altLang="zh-CN" sz="2400" dirty="0" smtClean="0">
                <a:latin typeface="Times New Roman" pitchFamily="18" charset="0"/>
                <a:cs typeface="Times New Roman" pitchFamily="18" charset="0"/>
              </a:rPr>
              <a:t>Fig. 4. </a:t>
            </a:r>
            <a:r>
              <a:rPr lang="en-US" altLang="zh-CN" sz="2400" dirty="0"/>
              <a:t>Photograph of DAQ.</a:t>
            </a:r>
            <a:endParaRPr lang="en-US" altLang="zh-CN" sz="2400" dirty="0" smtClean="0">
              <a:latin typeface="Times New Roman" pitchFamily="18" charset="0"/>
              <a:cs typeface="Times New Roman" pitchFamily="18" charset="0"/>
            </a:endParaRPr>
          </a:p>
        </p:txBody>
      </p:sp>
      <p:sp>
        <p:nvSpPr>
          <p:cNvPr id="273" name="矩形 272"/>
          <p:cNvSpPr/>
          <p:nvPr/>
        </p:nvSpPr>
        <p:spPr>
          <a:xfrm>
            <a:off x="18128718" y="36918029"/>
            <a:ext cx="12620738" cy="461665"/>
          </a:xfrm>
          <a:prstGeom prst="rect">
            <a:avLst/>
          </a:prstGeom>
        </p:spPr>
        <p:txBody>
          <a:bodyPr wrap="square">
            <a:spAutoFit/>
          </a:bodyPr>
          <a:lstStyle/>
          <a:p>
            <a:pPr algn="ctr">
              <a:spcBef>
                <a:spcPct val="20000"/>
              </a:spcBef>
            </a:pPr>
            <a:r>
              <a:rPr lang="en-US" altLang="zh-CN" sz="2400" dirty="0" smtClean="0">
                <a:latin typeface="Times New Roman" pitchFamily="18" charset="0"/>
                <a:cs typeface="Times New Roman" pitchFamily="18" charset="0"/>
              </a:rPr>
              <a:t>Fig. 5. A photograph of the test platform of 4 FECs connected with DAQ board via optical fiber.</a:t>
            </a:r>
          </a:p>
        </p:txBody>
      </p:sp>
      <p:pic>
        <p:nvPicPr>
          <p:cNvPr id="40" name="图片 39" descr="C:\Users\204-2\AppData\Roaming\Tencent\Users\1113160724\QQ\WinTemp\RichOle\(7O$I5EK(~)FWLV`(B`AO[T.png"/>
          <p:cNvPicPr/>
          <p:nvPr/>
        </p:nvPicPr>
        <p:blipFill>
          <a:blip r:embed="rId6">
            <a:extLst>
              <a:ext uri="{28A0092B-C50C-407E-A947-70E740481C1C}">
                <a14:useLocalDpi xmlns:a14="http://schemas.microsoft.com/office/drawing/2010/main" val="0"/>
              </a:ext>
            </a:extLst>
          </a:blip>
          <a:srcRect/>
          <a:stretch>
            <a:fillRect/>
          </a:stretch>
        </p:blipFill>
        <p:spPr bwMode="auto">
          <a:xfrm>
            <a:off x="4083297" y="17074417"/>
            <a:ext cx="9207357" cy="6300655"/>
          </a:xfrm>
          <a:prstGeom prst="rect">
            <a:avLst/>
          </a:prstGeom>
          <a:noFill/>
          <a:ln>
            <a:noFill/>
          </a:ln>
        </p:spPr>
      </p:pic>
      <p:sp>
        <p:nvSpPr>
          <p:cNvPr id="7" name="Rectangle 18"/>
          <p:cNvSpPr>
            <a:spLocks noChangeArrowheads="1"/>
          </p:cNvSpPr>
          <p:nvPr/>
        </p:nvSpPr>
        <p:spPr bwMode="auto">
          <a:xfrm>
            <a:off x="6372225" y="19775818"/>
            <a:ext cx="3273583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p:cNvGraphicFramePr>
            <a:graphicFrameLocks noChangeAspect="1"/>
          </p:cNvGraphicFramePr>
          <p:nvPr>
            <p:extLst>
              <p:ext uri="{D42A27DB-BD31-4B8C-83A1-F6EECF244321}">
                <p14:modId xmlns:p14="http://schemas.microsoft.com/office/powerpoint/2010/main" val="4081588217"/>
              </p:ext>
            </p:extLst>
          </p:nvPr>
        </p:nvGraphicFramePr>
        <p:xfrm>
          <a:off x="4264752" y="30446185"/>
          <a:ext cx="9189002" cy="6864403"/>
        </p:xfrm>
        <a:graphic>
          <a:graphicData uri="http://schemas.openxmlformats.org/presentationml/2006/ole">
            <mc:AlternateContent xmlns:mc="http://schemas.openxmlformats.org/markup-compatibility/2006">
              <mc:Choice xmlns:v="urn:schemas-microsoft-com:vml" Requires="v">
                <p:oleObj spid="_x0000_s3111" name="Visio" r:id="rId8" imgW="4724528" imgH="3533661" progId="Visio.Drawing.15">
                  <p:embed/>
                </p:oleObj>
              </mc:Choice>
              <mc:Fallback>
                <p:oleObj name="Visio" r:id="rId8" imgW="4724528" imgH="3533661" progId="Visio.Drawing.15">
                  <p:embed/>
                  <p:pic>
                    <p:nvPicPr>
                      <p:cNvPr id="0" name="Object 17"/>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264752" y="30446185"/>
                        <a:ext cx="9189002" cy="6864403"/>
                      </a:xfrm>
                      <a:prstGeom prst="rect">
                        <a:avLst/>
                      </a:prstGeom>
                      <a:noFill/>
                    </p:spPr>
                  </p:pic>
                </p:oleObj>
              </mc:Fallback>
            </mc:AlternateContent>
          </a:graphicData>
        </a:graphic>
      </p:graphicFrame>
      <p:sp>
        <p:nvSpPr>
          <p:cNvPr id="43" name="矩形 42"/>
          <p:cNvSpPr/>
          <p:nvPr/>
        </p:nvSpPr>
        <p:spPr>
          <a:xfrm>
            <a:off x="3535689" y="37198963"/>
            <a:ext cx="9918065" cy="457200"/>
          </a:xfrm>
          <a:prstGeom prst="rect">
            <a:avLst/>
          </a:prstGeom>
        </p:spPr>
        <p:txBody>
          <a:bodyPr wrap="square">
            <a:spAutoFit/>
          </a:bodyPr>
          <a:lstStyle/>
          <a:p>
            <a:pPr algn="ctr">
              <a:spcBef>
                <a:spcPct val="20000"/>
              </a:spcBef>
            </a:pPr>
            <a:r>
              <a:rPr lang="en-US" altLang="zh-CN" sz="2400" dirty="0" smtClean="0">
                <a:latin typeface="Times New Roman" pitchFamily="18" charset="0"/>
                <a:cs typeface="Times New Roman" pitchFamily="18" charset="0"/>
              </a:rPr>
              <a:t>Fig. </a:t>
            </a:r>
            <a:r>
              <a:rPr lang="en-US" altLang="zh-CN" sz="2400" dirty="0">
                <a:latin typeface="Times New Roman" pitchFamily="18" charset="0"/>
                <a:cs typeface="Times New Roman" pitchFamily="18" charset="0"/>
              </a:rPr>
              <a:t>2</a:t>
            </a:r>
            <a:r>
              <a:rPr lang="en-US" altLang="zh-CN" sz="2400" dirty="0" smtClean="0">
                <a:latin typeface="Times New Roman" pitchFamily="18" charset="0"/>
                <a:cs typeface="Times New Roman" pitchFamily="18" charset="0"/>
              </a:rPr>
              <a:t>. Photograph of FEC.</a:t>
            </a:r>
          </a:p>
        </p:txBody>
      </p:sp>
      <p:pic>
        <p:nvPicPr>
          <p:cNvPr id="44" name="图片 43"/>
          <p:cNvPicPr/>
          <p:nvPr/>
        </p:nvPicPr>
        <p:blipFill>
          <a:blip r:embed="rId10">
            <a:extLst>
              <a:ext uri="{28A0092B-C50C-407E-A947-70E740481C1C}">
                <a14:useLocalDpi xmlns:a14="http://schemas.microsoft.com/office/drawing/2010/main" val="0"/>
              </a:ext>
            </a:extLst>
          </a:blip>
          <a:srcRect/>
          <a:stretch>
            <a:fillRect/>
          </a:stretch>
        </p:blipFill>
        <p:spPr bwMode="auto">
          <a:xfrm>
            <a:off x="16881867" y="14229390"/>
            <a:ext cx="7943070" cy="6909034"/>
          </a:xfrm>
          <a:prstGeom prst="rect">
            <a:avLst/>
          </a:prstGeom>
          <a:noFill/>
          <a:ln>
            <a:noFill/>
          </a:ln>
          <a:extLst/>
        </p:spPr>
      </p:pic>
      <p:sp>
        <p:nvSpPr>
          <p:cNvPr id="9" name="Rectangle 20"/>
          <p:cNvSpPr>
            <a:spLocks noChangeArrowheads="1"/>
          </p:cNvSpPr>
          <p:nvPr/>
        </p:nvSpPr>
        <p:spPr bwMode="auto">
          <a:xfrm>
            <a:off x="0" y="0"/>
            <a:ext cx="3273583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0" name="对象 9"/>
          <p:cNvGraphicFramePr>
            <a:graphicFrameLocks noChangeAspect="1"/>
          </p:cNvGraphicFramePr>
          <p:nvPr>
            <p:extLst>
              <p:ext uri="{D42A27DB-BD31-4B8C-83A1-F6EECF244321}">
                <p14:modId xmlns:p14="http://schemas.microsoft.com/office/powerpoint/2010/main" val="2603766739"/>
              </p:ext>
            </p:extLst>
          </p:nvPr>
        </p:nvGraphicFramePr>
        <p:xfrm>
          <a:off x="24672778" y="13765563"/>
          <a:ext cx="7486744" cy="6951977"/>
        </p:xfrm>
        <a:graphic>
          <a:graphicData uri="http://schemas.openxmlformats.org/presentationml/2006/ole">
            <mc:AlternateContent xmlns:mc="http://schemas.openxmlformats.org/markup-compatibility/2006">
              <mc:Choice xmlns:v="urn:schemas-microsoft-com:vml" Requires="v">
                <p:oleObj spid="_x0000_s3112" name="Visio" r:id="rId12" imgW="5029200" imgH="4667150" progId="Visio.Drawing.15">
                  <p:embed/>
                </p:oleObj>
              </mc:Choice>
              <mc:Fallback>
                <p:oleObj name="Visio" r:id="rId12" imgW="5029200" imgH="4667150" progId="Visio.Drawing.15">
                  <p:embed/>
                  <p:pic>
                    <p:nvPicPr>
                      <p:cNvPr id="0" name="Object 19"/>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4672778" y="13765563"/>
                        <a:ext cx="7486744" cy="6951977"/>
                      </a:xfrm>
                      <a:prstGeom prst="rect">
                        <a:avLst/>
                      </a:prstGeom>
                      <a:noFill/>
                    </p:spPr>
                  </p:pic>
                </p:oleObj>
              </mc:Fallback>
            </mc:AlternateContent>
          </a:graphicData>
        </a:graphic>
      </p:graphicFrame>
      <p:pic>
        <p:nvPicPr>
          <p:cNvPr id="47" name="图片 46"/>
          <p:cNvPicPr/>
          <p:nvPr/>
        </p:nvPicPr>
        <p:blipFill>
          <a:blip r:embed="rId14" cstate="print">
            <a:extLst>
              <a:ext uri="{28A0092B-C50C-407E-A947-70E740481C1C}">
                <a14:useLocalDpi xmlns:a14="http://schemas.microsoft.com/office/drawing/2010/main" val="0"/>
              </a:ext>
            </a:extLst>
          </a:blip>
          <a:stretch>
            <a:fillRect/>
          </a:stretch>
        </p:blipFill>
        <p:spPr>
          <a:xfrm>
            <a:off x="20853402" y="32031390"/>
            <a:ext cx="6760933" cy="4758618"/>
          </a:xfrm>
          <a:prstGeom prst="rect">
            <a:avLst/>
          </a:prstGeom>
        </p:spPr>
      </p:pic>
      <p:sp>
        <p:nvSpPr>
          <p:cNvPr id="49" name="文本占位符 83"/>
          <p:cNvSpPr>
            <a:spLocks noGrp="1"/>
          </p:cNvSpPr>
          <p:nvPr>
            <p:ph type="body" sz="quarter" idx="28"/>
          </p:nvPr>
        </p:nvSpPr>
        <p:spPr>
          <a:xfrm>
            <a:off x="16594127" y="7908536"/>
            <a:ext cx="15450592" cy="6383443"/>
          </a:xfrm>
        </p:spPr>
        <p:txBody>
          <a:bodyPr wrap="square"/>
          <a:lstStyle/>
          <a:p>
            <a:pPr algn="just"/>
            <a:r>
              <a:rPr lang="en-US" altLang="zh-CN" sz="3200" dirty="0">
                <a:latin typeface="Times New Roman" pitchFamily="18" charset="0"/>
                <a:cs typeface="Times New Roman" pitchFamily="18" charset="0"/>
              </a:rPr>
              <a:t>To reduce trigger latency and simplify data processing, we developed a user defined protocol based on GTX. GTX interface in the FPGA is employed as a bridge between high speed serial data and low speed parallel data. To reduce bit error probability, 8B/10B encoding is utilized in GTX. We use the high 8 bits as the header of data package when 2-bit </a:t>
            </a:r>
            <a:r>
              <a:rPr lang="en-US" altLang="zh-CN" sz="3200" dirty="0" err="1">
                <a:latin typeface="Times New Roman" pitchFamily="18" charset="0"/>
                <a:cs typeface="Times New Roman" pitchFamily="18" charset="0"/>
              </a:rPr>
              <a:t>charisk</a:t>
            </a:r>
            <a:r>
              <a:rPr lang="en-US" altLang="zh-CN" sz="3200" dirty="0">
                <a:latin typeface="Times New Roman" pitchFamily="18" charset="0"/>
                <a:cs typeface="Times New Roman" pitchFamily="18" charset="0"/>
              </a:rPr>
              <a:t> set as 01. In this way, different type of data are encoded in this simple protocol. </a:t>
            </a:r>
            <a:r>
              <a:rPr lang="en-US" altLang="zh-CN" sz="3200" dirty="0" smtClean="0">
                <a:latin typeface="Times New Roman" pitchFamily="18" charset="0"/>
                <a:cs typeface="Times New Roman" pitchFamily="18" charset="0"/>
              </a:rPr>
              <a:t>A </a:t>
            </a:r>
            <a:r>
              <a:rPr lang="en-US" altLang="zh-CN" sz="3200" dirty="0">
                <a:latin typeface="Times New Roman" pitchFamily="18" charset="0"/>
                <a:cs typeface="Times New Roman" pitchFamily="18" charset="0"/>
              </a:rPr>
              <a:t>prototype small-scale TPC equipped with 7 </a:t>
            </a:r>
            <a:r>
              <a:rPr lang="en-US" altLang="zh-CN" sz="3200" dirty="0" err="1">
                <a:latin typeface="Times New Roman" pitchFamily="18" charset="0"/>
                <a:cs typeface="Times New Roman" pitchFamily="18" charset="0"/>
              </a:rPr>
              <a:t>micromegas</a:t>
            </a:r>
            <a:r>
              <a:rPr lang="en-US" altLang="zh-CN" sz="3200" dirty="0">
                <a:latin typeface="Times New Roman" pitchFamily="18" charset="0"/>
                <a:cs typeface="Times New Roman" pitchFamily="18" charset="0"/>
              </a:rPr>
              <a:t> modules is </a:t>
            </a:r>
            <a:r>
              <a:rPr lang="en-US" altLang="zh-CN" sz="3200" dirty="0" smtClean="0">
                <a:latin typeface="Times New Roman" pitchFamily="18" charset="0"/>
                <a:cs typeface="Times New Roman" pitchFamily="18" charset="0"/>
              </a:rPr>
              <a:t>built </a:t>
            </a:r>
            <a:r>
              <a:rPr lang="en-US" altLang="zh-CN" sz="3200" dirty="0">
                <a:latin typeface="Times New Roman" pitchFamily="18" charset="0"/>
                <a:cs typeface="Times New Roman" pitchFamily="18" charset="0"/>
              </a:rPr>
              <a:t>for prototype verification. A readout electronic system for this prototype TPC has been put forward, comprising of 4 FECs, 1 MRC and 1 DAQ. Fig. 3 shows the block diagram of TPC prototype readout electronic system. A photograph of DAQ is illustrated in Fig. 4. It is equipped with 6 optical fiber transceivers for communication with FEC and MRC, 1 optical fiber </a:t>
            </a:r>
            <a:r>
              <a:rPr lang="en-US" altLang="zh-CN" sz="3200" dirty="0" smtClean="0">
                <a:latin typeface="Times New Roman" pitchFamily="18" charset="0"/>
                <a:cs typeface="Times New Roman" pitchFamily="18" charset="0"/>
              </a:rPr>
              <a:t>Ethernet </a:t>
            </a:r>
            <a:r>
              <a:rPr lang="en-US" altLang="zh-CN" sz="3200" dirty="0">
                <a:latin typeface="Times New Roman" pitchFamily="18" charset="0"/>
                <a:cs typeface="Times New Roman" pitchFamily="18" charset="0"/>
              </a:rPr>
              <a:t>transceiver to provide a single 1 </a:t>
            </a:r>
            <a:r>
              <a:rPr lang="en-US" altLang="zh-CN" sz="3200" dirty="0" err="1">
                <a:latin typeface="Times New Roman" pitchFamily="18" charset="0"/>
                <a:cs typeface="Times New Roman" pitchFamily="18" charset="0"/>
              </a:rPr>
              <a:t>Gbps</a:t>
            </a:r>
            <a:r>
              <a:rPr lang="en-US" altLang="zh-CN" sz="3200" dirty="0">
                <a:latin typeface="Times New Roman" pitchFamily="18" charset="0"/>
                <a:cs typeface="Times New Roman" pitchFamily="18" charset="0"/>
              </a:rPr>
              <a:t> </a:t>
            </a:r>
            <a:r>
              <a:rPr lang="en-US" altLang="zh-CN" sz="3200" dirty="0" smtClean="0">
                <a:latin typeface="Times New Roman" pitchFamily="18" charset="0"/>
                <a:cs typeface="Times New Roman" pitchFamily="18" charset="0"/>
              </a:rPr>
              <a:t>Ethernet </a:t>
            </a:r>
            <a:r>
              <a:rPr lang="en-US" altLang="zh-CN" sz="3200" dirty="0">
                <a:latin typeface="Times New Roman" pitchFamily="18" charset="0"/>
                <a:cs typeface="Times New Roman" pitchFamily="18" charset="0"/>
              </a:rPr>
              <a:t>interface to PC, and a powerful FPGA with DDR3 memory.</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osterPresentations.com-91CMx122CM">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lassic - Wide Center">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PosterPresentations.com-91CMx122CM</Template>
  <TotalTime>243</TotalTime>
  <Words>1309</Words>
  <Application>Microsoft Office PowerPoint</Application>
  <PresentationFormat>自定义</PresentationFormat>
  <Paragraphs>37</Paragraphs>
  <Slides>1</Slides>
  <Notes>1</Notes>
  <HiddenSlides>0</HiddenSlides>
  <MMClips>0</MMClips>
  <ScaleCrop>false</ScaleCrop>
  <HeadingPairs>
    <vt:vector size="8" baseType="variant">
      <vt:variant>
        <vt:lpstr>已用的字体</vt:lpstr>
      </vt:variant>
      <vt:variant>
        <vt:i4>5</vt:i4>
      </vt:variant>
      <vt:variant>
        <vt:lpstr>主题</vt:lpstr>
      </vt:variant>
      <vt:variant>
        <vt:i4>2</vt:i4>
      </vt:variant>
      <vt:variant>
        <vt:lpstr>嵌入 OLE 服务器</vt:lpstr>
      </vt:variant>
      <vt:variant>
        <vt:i4>1</vt:i4>
      </vt:variant>
      <vt:variant>
        <vt:lpstr>幻灯片标题</vt:lpstr>
      </vt:variant>
      <vt:variant>
        <vt:i4>1</vt:i4>
      </vt:variant>
    </vt:vector>
  </HeadingPairs>
  <TitlesOfParts>
    <vt:vector size="9" baseType="lpstr">
      <vt:lpstr>宋体</vt:lpstr>
      <vt:lpstr>Arial</vt:lpstr>
      <vt:lpstr>Calibri</vt:lpstr>
      <vt:lpstr>Times New Roman</vt:lpstr>
      <vt:lpstr>Trebuchet MS</vt:lpstr>
      <vt:lpstr>PosterPresentations.com-91CMx122CM</vt:lpstr>
      <vt:lpstr>Classic - Wide Center</vt:lpstr>
      <vt:lpstr>Visio</vt:lpstr>
      <vt:lpstr>PowerPoint 演示文稿</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template._x000d__x000d__x000d_
1-866-649-3004           _x000d__x000d__x000d_
 (c)PosterPresentations.com</dc:description>
  <cp:lastModifiedBy>chxinchyi@gmail.com</cp:lastModifiedBy>
  <cp:revision>170</cp:revision>
  <dcterms:created xsi:type="dcterms:W3CDTF">2012-02-10T00:16:00Z</dcterms:created>
  <dcterms:modified xsi:type="dcterms:W3CDTF">2017-05-17T09:06:48Z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2052-10.1.0.5740</vt:lpwstr>
  </property>
</Properties>
</file>

<file path=docProps/thumbnail.jpeg>
</file>